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5"/>
  </p:notesMasterIdLst>
  <p:handoutMasterIdLst>
    <p:handoutMasterId r:id="rId6"/>
  </p:handoutMasterIdLst>
  <p:sldIdLst>
    <p:sldId id="256" r:id="rId11"/>
    <p:sldId id="257" r:id="rId12"/>
    <p:sldId id="258" r:id="rId13"/>
    <p:sldId id="259" r:id="rId14"/>
    <p:sldId id="260" r:id="rId15"/>
    <p:sldId id="261" r:id="rId16"/>
    <p:sldId id="262" r:id="rId17"/>
    <p:sldId id="263" r:id="rId18"/>
    <p:sldId id="264" r:id="rId19"/>
    <p:sldId id="265" r:id="rId20"/>
    <p:sldId id="266" r:id="rId21"/>
    <p:sldId id="267" r:id="rId22"/>
    <p:sldId id="268" r:id="rId23"/>
    <p:sldId id="269" r:id="rId24"/>
    <p:sldId id="270" r:id="rId25"/>
    <p:sldId id="271" r:id="rId26"/>
    <p:sldId id="272" r:id="rId27"/>
    <p:sldId id="273" r:id="rId28"/>
    <p:sldId id="274" r:id="rId29"/>
    <p:sldId id="275" r:id="rId30"/>
    <p:sldId id="276" r:id="rId31"/>
    <p:sldId id="277" r:id="rId32"/>
    <p:sldId id="278" r:id="rId33"/>
    <p:sldId id="279" r:id="rId34"/>
    <p:sldId id="280" r:id="rId35"/>
    <p:sldId id="281" r:id="rId36"/>
    <p:sldId id="282" r:id="rId37"/>
    <p:sldId id="283" r:id="rId38"/>
    <p:sldId id="284" r:id="rId39"/>
    <p:sldId id="285" r:id="rId40"/>
    <p:sldId id="286" r:id="rId41"/>
    <p:sldId id="287" r:id="rId42"/>
    <p:sldId id="288" r:id="rId43"/>
    <p:sldId id="289" r:id="rId44"/>
    <p:sldId id="290" r:id="rId45"/>
    <p:sldId id="291" r:id="rId46"/>
    <p:sldId id="292" r:id="rId47"/>
    <p:sldId id="293" r:id="rId48"/>
    <p:sldId id="294" r:id="rId49"/>
    <p:sldId id="295" r:id="rId50"/>
    <p:sldId id="296" r:id="rId51"/>
    <p:sldId id="297" r:id="rId5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154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MasterView">
  <p:normalViewPr>
    <p:restoredLeft sz="14995" autoAdjust="0"/>
    <p:restoredTop sz="95677"/>
  </p:normalViewPr>
  <p:slideViewPr>
    <p:cSldViewPr snapToGrid="0" snapToObjects="1">
      <p:cViewPr varScale="1">
        <p:scale>
          <a:sx n="108" d="100"/>
          <a:sy n="108" d="100"/>
        </p:scale>
        <p:origin x="630" y="96"/>
      </p:cViewPr>
      <p:guideLst/>
    </p:cSldViewPr>
  </p:slideViewPr>
  <p:notesTextViewPr>
    <p:cViewPr>
      <p:scale>
        <a:sx n="1" d="1"/>
        <a:sy n="1" d="1"/>
      </p:scale>
      <p:origin x="0" y="0"/>
    </p:cViewPr>
  </p:notesTextViewPr>
  <p:notesViewPr>
    <p:cSldViewPr snapToGrid="0" snapToObjects="1">
      <p:cViewPr varScale="1">
        <p:scale>
          <a:sx n="81" d="100"/>
          <a:sy n="81" d="100"/>
        </p:scale>
        <p:origin x="3894" y="108"/>
      </p:cViewPr>
      <p:guideLst/>
    </p:cSldViewPr>
  </p:notes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notesMaster" Target="notesMasters/notesMaster1.xml"/><Relationship Id="rId6" Type="http://schemas.openxmlformats.org/officeDocument/2006/relationships/handoutMaster" Target="handoutMasters/handoutMaster1.xml"/><Relationship Id="rId7" Type="http://schemas.openxmlformats.org/officeDocument/2006/relationships/presProps" Target="presProps.xml"/><Relationship Id="rId8" Type="http://schemas.openxmlformats.org/officeDocument/2006/relationships/viewProps" Target="viewProps.xml"/><Relationship Id="rId9" Type="http://schemas.openxmlformats.org/officeDocument/2006/relationships/theme" Target="theme/theme1.xml"/><Relationship Id="rId10" Type="http://schemas.openxmlformats.org/officeDocument/2006/relationships/tableStyles" Target="tableStyles.xml"/><Relationship Id="rId11" Type="http://schemas.openxmlformats.org/officeDocument/2006/relationships/slide" Target="slides/slide1.xml"/><Relationship Id="rId12" Type="http://schemas.openxmlformats.org/officeDocument/2006/relationships/slide" Target="slides/slide2.xml"/><Relationship Id="rId13" Type="http://schemas.openxmlformats.org/officeDocument/2006/relationships/slide" Target="slides/slide3.xml"/><Relationship Id="rId14" Type="http://schemas.openxmlformats.org/officeDocument/2006/relationships/slide" Target="slides/slide4.xml"/><Relationship Id="rId15" Type="http://schemas.openxmlformats.org/officeDocument/2006/relationships/slide" Target="slides/slide5.xml"/><Relationship Id="rId16" Type="http://schemas.openxmlformats.org/officeDocument/2006/relationships/slide" Target="slides/slide6.xml"/><Relationship Id="rId17" Type="http://schemas.openxmlformats.org/officeDocument/2006/relationships/slide" Target="slides/slide7.xml"/><Relationship Id="rId18" Type="http://schemas.openxmlformats.org/officeDocument/2006/relationships/slide" Target="slides/slide8.xml"/><Relationship Id="rId19" Type="http://schemas.openxmlformats.org/officeDocument/2006/relationships/slide" Target="slides/slide9.xml"/><Relationship Id="rId20" Type="http://schemas.openxmlformats.org/officeDocument/2006/relationships/slide" Target="slides/slide10.xml"/><Relationship Id="rId21" Type="http://schemas.openxmlformats.org/officeDocument/2006/relationships/slide" Target="slides/slide11.xml"/><Relationship Id="rId22" Type="http://schemas.openxmlformats.org/officeDocument/2006/relationships/slide" Target="slides/slide12.xml"/><Relationship Id="rId23" Type="http://schemas.openxmlformats.org/officeDocument/2006/relationships/slide" Target="slides/slide13.xml"/><Relationship Id="rId24" Type="http://schemas.openxmlformats.org/officeDocument/2006/relationships/slide" Target="slides/slide14.xml"/><Relationship Id="rId25" Type="http://schemas.openxmlformats.org/officeDocument/2006/relationships/slide" Target="slides/slide15.xml"/><Relationship Id="rId26" Type="http://schemas.openxmlformats.org/officeDocument/2006/relationships/slide" Target="slides/slide16.xml"/><Relationship Id="rId27" Type="http://schemas.openxmlformats.org/officeDocument/2006/relationships/slide" Target="slides/slide17.xml"/><Relationship Id="rId28" Type="http://schemas.openxmlformats.org/officeDocument/2006/relationships/slide" Target="slides/slide18.xml"/><Relationship Id="rId29" Type="http://schemas.openxmlformats.org/officeDocument/2006/relationships/slide" Target="slides/slide19.xml"/><Relationship Id="rId30" Type="http://schemas.openxmlformats.org/officeDocument/2006/relationships/slide" Target="slides/slide20.xml"/><Relationship Id="rId31" Type="http://schemas.openxmlformats.org/officeDocument/2006/relationships/slide" Target="slides/slide21.xml"/><Relationship Id="rId32" Type="http://schemas.openxmlformats.org/officeDocument/2006/relationships/slide" Target="slides/slide22.xml"/><Relationship Id="rId33" Type="http://schemas.openxmlformats.org/officeDocument/2006/relationships/slide" Target="slides/slide23.xml"/><Relationship Id="rId34" Type="http://schemas.openxmlformats.org/officeDocument/2006/relationships/slide" Target="slides/slide24.xml"/><Relationship Id="rId35" Type="http://schemas.openxmlformats.org/officeDocument/2006/relationships/slide" Target="slides/slide25.xml"/><Relationship Id="rId36" Type="http://schemas.openxmlformats.org/officeDocument/2006/relationships/slide" Target="slides/slide26.xml"/><Relationship Id="rId37" Type="http://schemas.openxmlformats.org/officeDocument/2006/relationships/slide" Target="slides/slide27.xml"/><Relationship Id="rId38" Type="http://schemas.openxmlformats.org/officeDocument/2006/relationships/slide" Target="slides/slide28.xml"/><Relationship Id="rId39" Type="http://schemas.openxmlformats.org/officeDocument/2006/relationships/slide" Target="slides/slide29.xml"/><Relationship Id="rId40" Type="http://schemas.openxmlformats.org/officeDocument/2006/relationships/slide" Target="slides/slide30.xml"/><Relationship Id="rId41" Type="http://schemas.openxmlformats.org/officeDocument/2006/relationships/slide" Target="slides/slide31.xml"/><Relationship Id="rId42" Type="http://schemas.openxmlformats.org/officeDocument/2006/relationships/slide" Target="slides/slide32.xml"/><Relationship Id="rId43" Type="http://schemas.openxmlformats.org/officeDocument/2006/relationships/slide" Target="slides/slide33.xml"/><Relationship Id="rId44" Type="http://schemas.openxmlformats.org/officeDocument/2006/relationships/slide" Target="slides/slide34.xml"/><Relationship Id="rId45" Type="http://schemas.openxmlformats.org/officeDocument/2006/relationships/slide" Target="slides/slide35.xml"/><Relationship Id="rId46" Type="http://schemas.openxmlformats.org/officeDocument/2006/relationships/slide" Target="slides/slide36.xml"/><Relationship Id="rId47" Type="http://schemas.openxmlformats.org/officeDocument/2006/relationships/slide" Target="slides/slide37.xml"/><Relationship Id="rId48" Type="http://schemas.openxmlformats.org/officeDocument/2006/relationships/slide" Target="slides/slide38.xml"/><Relationship Id="rId49" Type="http://schemas.openxmlformats.org/officeDocument/2006/relationships/slide" Target="slides/slide39.xml"/><Relationship Id="rId50" Type="http://schemas.openxmlformats.org/officeDocument/2006/relationships/slide" Target="slides/slide40.xml"/><Relationship Id="rId51" Type="http://schemas.openxmlformats.org/officeDocument/2006/relationships/slide" Target="slides/slide41.xml"/><Relationship Id="rId52" Type="http://schemas.openxmlformats.org/officeDocument/2006/relationships/slide" Target="slides/slide4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BF7B252-8E90-66C4-F94F-326FC3C48EF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a:extLst>
              <a:ext uri="{FF2B5EF4-FFF2-40B4-BE49-F238E27FC236}">
                <a16:creationId xmlns:a16="http://schemas.microsoft.com/office/drawing/2014/main" id="{9980B2CF-D92D-F8D8-8E48-F0AE1AD04AC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55047AB-D8BE-4658-96E3-C2AB66B937A7}" type="datetimeFigureOut">
              <a:rPr lang="en-AU" smtClean="0"/>
              <a:t>14/07/2025</a:t>
            </a:fld>
            <a:endParaRPr lang="en-AU"/>
          </a:p>
        </p:txBody>
      </p:sp>
      <p:sp>
        <p:nvSpPr>
          <p:cNvPr id="4" name="Footer Placeholder 3">
            <a:extLst>
              <a:ext uri="{FF2B5EF4-FFF2-40B4-BE49-F238E27FC236}">
                <a16:creationId xmlns:a16="http://schemas.microsoft.com/office/drawing/2014/main" id="{4E4F56BB-C67C-CB7F-66A7-362B9A41A94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5" name="Slide Number Placeholder 4">
            <a:extLst>
              <a:ext uri="{FF2B5EF4-FFF2-40B4-BE49-F238E27FC236}">
                <a16:creationId xmlns:a16="http://schemas.microsoft.com/office/drawing/2014/main" id="{3F2D1021-1AD5-F364-F040-DDB6FF0ED48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0279EBE-E731-469E-9215-BA1B16CF533C}" type="slidenum">
              <a:rPr lang="en-AU" smtClean="0"/>
              <a:t>‹#›</a:t>
            </a:fld>
            <a:endParaRPr lang="en-AU"/>
          </a:p>
        </p:txBody>
      </p:sp>
    </p:spTree>
    <p:extLst>
      <p:ext uri="{BB962C8B-B14F-4D97-AF65-F5344CB8AC3E}">
        <p14:creationId xmlns:p14="http://schemas.microsoft.com/office/powerpoint/2010/main" val="340010709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BF89F65-1DCB-9845-990C-CDC44DE929FA}" type="datetimeFigureOut">
              <a:rPr lang="en-US" smtClean="0"/>
              <a:t>7/14/2025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844321E-DC9E-9042-8ACD-8652D64133CE}" type="slidenum">
              <a:rPr lang="en-US" smtClean="0"/>
              <a:t>‹#›</a:t>
            </a:fld>
            <a:endParaRPr lang="en-US" dirty="0"/>
          </a:p>
        </p:txBody>
      </p:sp>
    </p:spTree>
    <p:extLst>
      <p:ext uri="{BB962C8B-B14F-4D97-AF65-F5344CB8AC3E}">
        <p14:creationId xmlns:p14="http://schemas.microsoft.com/office/powerpoint/2010/main" val="14970317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Slide (Center Title + Sub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2663687"/>
            <a:ext cx="9144000" cy="1434101"/>
          </a:xfrm>
          <a:prstGeom prst="rect">
            <a:avLst/>
          </a:prstGeom>
        </p:spPr>
        <p:txBody>
          <a:bodyPr anchor="b"/>
          <a:lstStyle>
            <a:lvl1pPr algn="ctr">
              <a:defRPr sz="6000" b="1">
                <a:solidFill>
                  <a:srgbClr val="001548"/>
                </a:solidFill>
              </a:defRPr>
            </a:lvl1pPr>
          </a:lstStyle>
          <a:p>
            <a:r>
              <a:rPr lang="en-US" dirty="0"/>
              <a:t>Click to edit Master title style</a:t>
            </a:r>
          </a:p>
        </p:txBody>
      </p:sp>
      <p:sp>
        <p:nvSpPr>
          <p:cNvPr id="3" name="Subtitle 2"/>
          <p:cNvSpPr>
            <a:spLocks noGrp="1"/>
          </p:cNvSpPr>
          <p:nvPr>
            <p:ph type="subTitle" idx="1"/>
          </p:nvPr>
        </p:nvSpPr>
        <p:spPr>
          <a:xfrm>
            <a:off x="1524000" y="4361935"/>
            <a:ext cx="9144000" cy="1136822"/>
          </a:xfrm>
          <a:prstGeom prst="rect">
            <a:avLst/>
          </a:prstGeom>
        </p:spPr>
        <p:txBody>
          <a:bodyPr/>
          <a:lstStyle>
            <a:lvl1pPr marL="0" indent="0" algn="ctr">
              <a:buNone/>
              <a:defRPr sz="2400">
                <a:solidFill>
                  <a:srgbClr val="001548"/>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467279208"/>
      </p:ext>
    </p:extLst>
  </p:cSld>
  <p:clrMapOvr>
    <a:masterClrMapping/>
  </p:clrMapOvr>
</p:sldLayout>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Slide (Center Title + Sub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2663687"/>
            <a:ext cx="9144000" cy="1434101"/>
          </a:xfrm>
          <a:prstGeom prst="rect">
            <a:avLst/>
          </a:prstGeom>
        </p:spPr>
        <p:txBody>
          <a:bodyPr anchor="b"/>
          <a:lstStyle>
            <a:lvl1pPr algn="ctr">
              <a:defRPr sz="6000" b="1">
                <a:solidFill>
                  <a:srgbClr val="001548"/>
                </a:solidFill>
              </a:defRPr>
            </a:lvl1pPr>
          </a:lstStyle>
          <a:p>
            <a:r>
              <a:rPr lang="en-US" dirty="0"/>
              <a:t>Click to edit Master title style</a:t>
            </a:r>
          </a:p>
        </p:txBody>
      </p:sp>
      <p:sp>
        <p:nvSpPr>
          <p:cNvPr id="3" name="Subtitle 2"/>
          <p:cNvSpPr>
            <a:spLocks noGrp="1"/>
          </p:cNvSpPr>
          <p:nvPr>
            <p:ph type="subTitle" idx="1"/>
          </p:nvPr>
        </p:nvSpPr>
        <p:spPr>
          <a:xfrm>
            <a:off x="1524000" y="4361935"/>
            <a:ext cx="9144000" cy="1136822"/>
          </a:xfrm>
          <a:prstGeom prst="rect">
            <a:avLst/>
          </a:prstGeom>
        </p:spPr>
        <p:txBody>
          <a:bodyPr/>
          <a:lstStyle>
            <a:lvl1pPr marL="0" indent="0" algn="ctr">
              <a:buNone/>
              <a:defRPr sz="2400">
                <a:solidFill>
                  <a:srgbClr val="001548"/>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4672792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General Content 1 colum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0207E1-0C40-D4F1-348E-26B6DCE48D4E}"/>
              </a:ext>
            </a:extLst>
          </p:cNvPr>
          <p:cNvSpPr>
            <a:spLocks noGrp="1"/>
          </p:cNvSpPr>
          <p:nvPr>
            <p:ph type="title"/>
          </p:nvPr>
        </p:nvSpPr>
        <p:spPr>
          <a:xfrm>
            <a:off x="2281286" y="455126"/>
            <a:ext cx="9247139" cy="701731"/>
          </a:xfrm>
          <a:prstGeom prst="rect">
            <a:avLst/>
          </a:prstGeom>
        </p:spPr>
        <p:txBody>
          <a:bodyPr anchor="ctr">
            <a:normAutofit/>
          </a:bodyPr>
          <a:lstStyle>
            <a:lvl1pPr algn="l">
              <a:defRPr sz="4400" b="1"/>
            </a:lvl1pPr>
          </a:lstStyle>
          <a:p>
            <a:r>
              <a:rPr lang="en-US"/>
              <a:t>Click to edit Master title style</a:t>
            </a:r>
            <a:endParaRPr lang="en-AU"/>
          </a:p>
        </p:txBody>
      </p:sp>
      <p:sp>
        <p:nvSpPr>
          <p:cNvPr id="5" name="Content Placeholder 4">
            <a:extLst>
              <a:ext uri="{FF2B5EF4-FFF2-40B4-BE49-F238E27FC236}">
                <a16:creationId xmlns:a16="http://schemas.microsoft.com/office/drawing/2014/main" id="{F3F34F11-0920-6B36-FFE3-2B79C29D1A26}"/>
              </a:ext>
            </a:extLst>
          </p:cNvPr>
          <p:cNvSpPr>
            <a:spLocks noGrp="1"/>
          </p:cNvSpPr>
          <p:nvPr>
            <p:ph sz="quarter" idx="10"/>
          </p:nvPr>
        </p:nvSpPr>
        <p:spPr>
          <a:xfrm>
            <a:off x="471488" y="1357313"/>
            <a:ext cx="11056937" cy="4940300"/>
          </a:xfrm>
          <a:prstGeom prst="rect">
            <a:avLst/>
          </a:prstGeo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Tree>
    <p:extLst>
      <p:ext uri="{BB962C8B-B14F-4D97-AF65-F5344CB8AC3E}">
        <p14:creationId xmlns:p14="http://schemas.microsoft.com/office/powerpoint/2010/main" val="23810516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General Content 1 colum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0207E1-0C40-D4F1-348E-26B6DCE48D4E}"/>
              </a:ext>
            </a:extLst>
          </p:cNvPr>
          <p:cNvSpPr>
            <a:spLocks noGrp="1"/>
          </p:cNvSpPr>
          <p:nvPr>
            <p:ph type="title"/>
          </p:nvPr>
        </p:nvSpPr>
        <p:spPr>
          <a:xfrm>
            <a:off x="2281286" y="455126"/>
            <a:ext cx="9247139" cy="701731"/>
          </a:xfrm>
          <a:prstGeom prst="rect">
            <a:avLst/>
          </a:prstGeom>
        </p:spPr>
        <p:txBody>
          <a:bodyPr anchor="ctr">
            <a:normAutofit/>
          </a:bodyPr>
          <a:lstStyle>
            <a:lvl1pPr algn="l">
              <a:defRPr sz="4400" b="1"/>
            </a:lvl1pPr>
          </a:lstStyle>
          <a:p>
            <a:r>
              <a:rPr lang="en-US"/>
              <a:t>Click to edit Master title style</a:t>
            </a:r>
            <a:endParaRPr lang="en-AU"/>
          </a:p>
        </p:txBody>
      </p:sp>
      <p:sp>
        <p:nvSpPr>
          <p:cNvPr id="5" name="Content Placeholder 4">
            <a:extLst>
              <a:ext uri="{FF2B5EF4-FFF2-40B4-BE49-F238E27FC236}">
                <a16:creationId xmlns:a16="http://schemas.microsoft.com/office/drawing/2014/main" id="{F3F34F11-0920-6B36-FFE3-2B79C29D1A26}"/>
              </a:ext>
            </a:extLst>
          </p:cNvPr>
          <p:cNvSpPr>
            <a:spLocks noGrp="1"/>
          </p:cNvSpPr>
          <p:nvPr>
            <p:ph sz="quarter" idx="10"/>
          </p:nvPr>
        </p:nvSpPr>
        <p:spPr>
          <a:xfrm>
            <a:off x="471488" y="1357313"/>
            <a:ext cx="11056937" cy="4940300"/>
          </a:xfrm>
          <a:prstGeom prst="rect">
            <a:avLst/>
          </a:prstGeo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Tree>
    <p:extLst>
      <p:ext uri="{BB962C8B-B14F-4D97-AF65-F5344CB8AC3E}">
        <p14:creationId xmlns:p14="http://schemas.microsoft.com/office/powerpoint/2010/main" val="23810516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eneral content 2 Column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B6284E9-DFFD-1643-6BA7-CAE2BF8DAE2F}"/>
              </a:ext>
            </a:extLst>
          </p:cNvPr>
          <p:cNvSpPr>
            <a:spLocks noGrp="1"/>
          </p:cNvSpPr>
          <p:nvPr>
            <p:ph type="title"/>
          </p:nvPr>
        </p:nvSpPr>
        <p:spPr>
          <a:xfrm>
            <a:off x="2290712" y="367646"/>
            <a:ext cx="9382176" cy="886120"/>
          </a:xfrm>
          <a:prstGeom prst="rect">
            <a:avLst/>
          </a:prstGeom>
        </p:spPr>
        <p:txBody>
          <a:bodyPr anchor="ctr">
            <a:normAutofit/>
          </a:bodyPr>
          <a:lstStyle>
            <a:lvl1pPr algn="l">
              <a:defRPr sz="4400" b="1"/>
            </a:lvl1pPr>
          </a:lstStyle>
          <a:p>
            <a:r>
              <a:rPr lang="en-US"/>
              <a:t>Click to edit Master title style</a:t>
            </a:r>
            <a:endParaRPr lang="en-AU"/>
          </a:p>
        </p:txBody>
      </p:sp>
      <p:sp>
        <p:nvSpPr>
          <p:cNvPr id="6" name="Content Placeholder 5">
            <a:extLst>
              <a:ext uri="{FF2B5EF4-FFF2-40B4-BE49-F238E27FC236}">
                <a16:creationId xmlns:a16="http://schemas.microsoft.com/office/drawing/2014/main" id="{351C0A0B-10D8-6D0B-B89F-083C79740243}"/>
              </a:ext>
            </a:extLst>
          </p:cNvPr>
          <p:cNvSpPr>
            <a:spLocks noGrp="1"/>
          </p:cNvSpPr>
          <p:nvPr>
            <p:ph sz="quarter" idx="10"/>
          </p:nvPr>
        </p:nvSpPr>
        <p:spPr>
          <a:xfrm>
            <a:off x="519113" y="1404938"/>
            <a:ext cx="5240337" cy="4967287"/>
          </a:xfrm>
          <a:prstGeom prst="rect">
            <a:avLst/>
          </a:prstGeo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8" name="Content Placeholder 7">
            <a:extLst>
              <a:ext uri="{FF2B5EF4-FFF2-40B4-BE49-F238E27FC236}">
                <a16:creationId xmlns:a16="http://schemas.microsoft.com/office/drawing/2014/main" id="{CA7D579F-7815-67F3-080E-1C58B1257C6C}"/>
              </a:ext>
            </a:extLst>
          </p:cNvPr>
          <p:cNvSpPr>
            <a:spLocks noGrp="1"/>
          </p:cNvSpPr>
          <p:nvPr>
            <p:ph sz="quarter" idx="11"/>
          </p:nvPr>
        </p:nvSpPr>
        <p:spPr>
          <a:xfrm>
            <a:off x="5938838" y="1404938"/>
            <a:ext cx="5734050" cy="4967287"/>
          </a:xfrm>
          <a:prstGeom prst="rect">
            <a:avLst/>
          </a:prstGeo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Tree>
    <p:extLst>
      <p:ext uri="{BB962C8B-B14F-4D97-AF65-F5344CB8AC3E}">
        <p14:creationId xmlns:p14="http://schemas.microsoft.com/office/powerpoint/2010/main" val="41762077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eneral content 2 Column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B6284E9-DFFD-1643-6BA7-CAE2BF8DAE2F}"/>
              </a:ext>
            </a:extLst>
          </p:cNvPr>
          <p:cNvSpPr>
            <a:spLocks noGrp="1"/>
          </p:cNvSpPr>
          <p:nvPr>
            <p:ph type="title"/>
          </p:nvPr>
        </p:nvSpPr>
        <p:spPr>
          <a:xfrm>
            <a:off x="2290712" y="367646"/>
            <a:ext cx="9382176" cy="886120"/>
          </a:xfrm>
          <a:prstGeom prst="rect">
            <a:avLst/>
          </a:prstGeom>
        </p:spPr>
        <p:txBody>
          <a:bodyPr anchor="ctr">
            <a:normAutofit/>
          </a:bodyPr>
          <a:lstStyle>
            <a:lvl1pPr algn="l">
              <a:defRPr sz="4400" b="1"/>
            </a:lvl1pPr>
          </a:lstStyle>
          <a:p>
            <a:r>
              <a:rPr lang="en-US"/>
              <a:t>Click to edit Master title style</a:t>
            </a:r>
            <a:endParaRPr lang="en-AU"/>
          </a:p>
        </p:txBody>
      </p:sp>
      <p:sp>
        <p:nvSpPr>
          <p:cNvPr id="6" name="Content Placeholder 5">
            <a:extLst>
              <a:ext uri="{FF2B5EF4-FFF2-40B4-BE49-F238E27FC236}">
                <a16:creationId xmlns:a16="http://schemas.microsoft.com/office/drawing/2014/main" id="{351C0A0B-10D8-6D0B-B89F-083C79740243}"/>
              </a:ext>
            </a:extLst>
          </p:cNvPr>
          <p:cNvSpPr>
            <a:spLocks noGrp="1"/>
          </p:cNvSpPr>
          <p:nvPr>
            <p:ph sz="quarter" idx="10"/>
          </p:nvPr>
        </p:nvSpPr>
        <p:spPr>
          <a:xfrm>
            <a:off x="519113" y="1404938"/>
            <a:ext cx="5240337" cy="4967287"/>
          </a:xfrm>
          <a:prstGeom prst="rect">
            <a:avLst/>
          </a:prstGeo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8" name="Content Placeholder 7">
            <a:extLst>
              <a:ext uri="{FF2B5EF4-FFF2-40B4-BE49-F238E27FC236}">
                <a16:creationId xmlns:a16="http://schemas.microsoft.com/office/drawing/2014/main" id="{CA7D579F-7815-67F3-080E-1C58B1257C6C}"/>
              </a:ext>
            </a:extLst>
          </p:cNvPr>
          <p:cNvSpPr>
            <a:spLocks noGrp="1"/>
          </p:cNvSpPr>
          <p:nvPr>
            <p:ph sz="quarter" idx="11"/>
          </p:nvPr>
        </p:nvSpPr>
        <p:spPr>
          <a:xfrm>
            <a:off x="5938838" y="1404938"/>
            <a:ext cx="5734050" cy="4967287"/>
          </a:xfrm>
          <a:prstGeom prst="rect">
            <a:avLst/>
          </a:prstGeo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Tree>
    <p:extLst>
      <p:ext uri="{BB962C8B-B14F-4D97-AF65-F5344CB8AC3E}">
        <p14:creationId xmlns:p14="http://schemas.microsoft.com/office/powerpoint/2010/main" val="41762077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hild content 1 colum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771045-D737-605E-3913-CAC665A5A9EB}"/>
              </a:ext>
            </a:extLst>
          </p:cNvPr>
          <p:cNvSpPr>
            <a:spLocks noGrp="1"/>
          </p:cNvSpPr>
          <p:nvPr>
            <p:ph type="title"/>
          </p:nvPr>
        </p:nvSpPr>
        <p:spPr>
          <a:xfrm>
            <a:off x="2375554" y="390889"/>
            <a:ext cx="9445658" cy="417300"/>
          </a:xfrm>
          <a:prstGeom prst="rect">
            <a:avLst/>
          </a:prstGeom>
        </p:spPr>
        <p:txBody>
          <a:bodyPr anchor="ctr">
            <a:normAutofit/>
          </a:bodyPr>
          <a:lstStyle>
            <a:lvl1pPr>
              <a:defRPr sz="2000" b="1"/>
            </a:lvl1pPr>
          </a:lstStyle>
          <a:p>
            <a:r>
              <a:rPr lang="en-US" dirty="0"/>
              <a:t>Click to edit Master title style</a:t>
            </a:r>
            <a:endParaRPr lang="en-AU" dirty="0"/>
          </a:p>
        </p:txBody>
      </p:sp>
      <p:sp>
        <p:nvSpPr>
          <p:cNvPr id="3" name="Subtitle 2">
            <a:extLst>
              <a:ext uri="{FF2B5EF4-FFF2-40B4-BE49-F238E27FC236}">
                <a16:creationId xmlns:a16="http://schemas.microsoft.com/office/drawing/2014/main" id="{8062316E-89A4-342F-C435-98F7215E2025}"/>
              </a:ext>
            </a:extLst>
          </p:cNvPr>
          <p:cNvSpPr>
            <a:spLocks noGrp="1"/>
          </p:cNvSpPr>
          <p:nvPr>
            <p:ph type="subTitle" idx="1"/>
          </p:nvPr>
        </p:nvSpPr>
        <p:spPr>
          <a:xfrm>
            <a:off x="3186260" y="836312"/>
            <a:ext cx="8634952" cy="417300"/>
          </a:xfrm>
          <a:prstGeom prst="rect">
            <a:avLst/>
          </a:prstGeom>
        </p:spPr>
        <p:txBody>
          <a:bodyPr anchor="ctr">
            <a:normAutofit/>
          </a:bodyPr>
          <a:lstStyle>
            <a:lvl1pPr marL="0" indent="0" algn="l">
              <a:buNone/>
              <a:defRPr sz="3200" b="1">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a:t>
            </a:r>
          </a:p>
        </p:txBody>
      </p:sp>
      <p:sp>
        <p:nvSpPr>
          <p:cNvPr id="7" name="Content Placeholder 6">
            <a:extLst>
              <a:ext uri="{FF2B5EF4-FFF2-40B4-BE49-F238E27FC236}">
                <a16:creationId xmlns:a16="http://schemas.microsoft.com/office/drawing/2014/main" id="{8D62A657-439B-EB60-7EBA-D92F47272B8C}"/>
              </a:ext>
            </a:extLst>
          </p:cNvPr>
          <p:cNvSpPr>
            <a:spLocks noGrp="1"/>
          </p:cNvSpPr>
          <p:nvPr>
            <p:ph sz="quarter" idx="10"/>
          </p:nvPr>
        </p:nvSpPr>
        <p:spPr>
          <a:xfrm>
            <a:off x="555624" y="1357460"/>
            <a:ext cx="11124185" cy="4959203"/>
          </a:xfrm>
          <a:prstGeom prst="rect">
            <a:avLst/>
          </a:prstGeom>
        </p:spPr>
        <p:txBody>
          <a:bodyPr anchor="ct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Tree>
    <p:extLst>
      <p:ext uri="{BB962C8B-B14F-4D97-AF65-F5344CB8AC3E}">
        <p14:creationId xmlns:p14="http://schemas.microsoft.com/office/powerpoint/2010/main" val="40474772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hild content 1 colum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771045-D737-605E-3913-CAC665A5A9EB}"/>
              </a:ext>
            </a:extLst>
          </p:cNvPr>
          <p:cNvSpPr>
            <a:spLocks noGrp="1"/>
          </p:cNvSpPr>
          <p:nvPr>
            <p:ph type="title"/>
          </p:nvPr>
        </p:nvSpPr>
        <p:spPr>
          <a:xfrm>
            <a:off x="2375554" y="390889"/>
            <a:ext cx="9445658" cy="417300"/>
          </a:xfrm>
          <a:prstGeom prst="rect">
            <a:avLst/>
          </a:prstGeom>
        </p:spPr>
        <p:txBody>
          <a:bodyPr anchor="ctr">
            <a:normAutofit/>
          </a:bodyPr>
          <a:lstStyle>
            <a:lvl1pPr>
              <a:defRPr sz="2000" b="1"/>
            </a:lvl1pPr>
          </a:lstStyle>
          <a:p>
            <a:r>
              <a:rPr lang="en-US" dirty="0"/>
              <a:t>Click to edit Master title style</a:t>
            </a:r>
            <a:endParaRPr lang="en-AU" dirty="0"/>
          </a:p>
        </p:txBody>
      </p:sp>
      <p:sp>
        <p:nvSpPr>
          <p:cNvPr id="3" name="Subtitle 2">
            <a:extLst>
              <a:ext uri="{FF2B5EF4-FFF2-40B4-BE49-F238E27FC236}">
                <a16:creationId xmlns:a16="http://schemas.microsoft.com/office/drawing/2014/main" id="{8062316E-89A4-342F-C435-98F7215E2025}"/>
              </a:ext>
            </a:extLst>
          </p:cNvPr>
          <p:cNvSpPr>
            <a:spLocks noGrp="1"/>
          </p:cNvSpPr>
          <p:nvPr>
            <p:ph type="subTitle" idx="1"/>
          </p:nvPr>
        </p:nvSpPr>
        <p:spPr>
          <a:xfrm>
            <a:off x="3186260" y="836312"/>
            <a:ext cx="8634952" cy="417300"/>
          </a:xfrm>
          <a:prstGeom prst="rect">
            <a:avLst/>
          </a:prstGeom>
        </p:spPr>
        <p:txBody>
          <a:bodyPr anchor="ctr">
            <a:normAutofit/>
          </a:bodyPr>
          <a:lstStyle>
            <a:lvl1pPr marL="0" indent="0" algn="l">
              <a:buNone/>
              <a:defRPr sz="3200" b="1">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a:t>
            </a:r>
          </a:p>
        </p:txBody>
      </p:sp>
      <p:sp>
        <p:nvSpPr>
          <p:cNvPr id="7" name="Content Placeholder 6">
            <a:extLst>
              <a:ext uri="{FF2B5EF4-FFF2-40B4-BE49-F238E27FC236}">
                <a16:creationId xmlns:a16="http://schemas.microsoft.com/office/drawing/2014/main" id="{8D62A657-439B-EB60-7EBA-D92F47272B8C}"/>
              </a:ext>
            </a:extLst>
          </p:cNvPr>
          <p:cNvSpPr>
            <a:spLocks noGrp="1"/>
          </p:cNvSpPr>
          <p:nvPr>
            <p:ph sz="quarter" idx="10"/>
          </p:nvPr>
        </p:nvSpPr>
        <p:spPr>
          <a:xfrm>
            <a:off x="555624" y="1357460"/>
            <a:ext cx="11124185" cy="4959203"/>
          </a:xfrm>
          <a:prstGeom prst="rect">
            <a:avLst/>
          </a:prstGeom>
        </p:spPr>
        <p:txBody>
          <a:bodyPr anchor="ct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Tree>
    <p:extLst>
      <p:ext uri="{BB962C8B-B14F-4D97-AF65-F5344CB8AC3E}">
        <p14:creationId xmlns:p14="http://schemas.microsoft.com/office/powerpoint/2010/main" val="40474772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ild Content 2 column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06AF4E-5173-8960-7D69-90E3A0D4C155}"/>
              </a:ext>
            </a:extLst>
          </p:cNvPr>
          <p:cNvSpPr>
            <a:spLocks noGrp="1"/>
          </p:cNvSpPr>
          <p:nvPr>
            <p:ph type="title"/>
          </p:nvPr>
        </p:nvSpPr>
        <p:spPr>
          <a:xfrm>
            <a:off x="2375554" y="409223"/>
            <a:ext cx="9455085" cy="369332"/>
          </a:xfrm>
          <a:prstGeom prst="rect">
            <a:avLst/>
          </a:prstGeom>
        </p:spPr>
        <p:txBody>
          <a:bodyPr anchor="ctr">
            <a:normAutofit/>
          </a:bodyPr>
          <a:lstStyle>
            <a:lvl1pPr algn="l">
              <a:defRPr sz="2000" b="1"/>
            </a:lvl1pPr>
          </a:lstStyle>
          <a:p>
            <a:r>
              <a:rPr lang="en-US" dirty="0"/>
              <a:t>Click to edit Master title style</a:t>
            </a:r>
            <a:endParaRPr lang="en-AU" dirty="0"/>
          </a:p>
        </p:txBody>
      </p:sp>
      <p:sp>
        <p:nvSpPr>
          <p:cNvPr id="3" name="Subtitle 2">
            <a:extLst>
              <a:ext uri="{FF2B5EF4-FFF2-40B4-BE49-F238E27FC236}">
                <a16:creationId xmlns:a16="http://schemas.microsoft.com/office/drawing/2014/main" id="{8C79B9C4-1211-6280-270B-6D497398CF5F}"/>
              </a:ext>
            </a:extLst>
          </p:cNvPr>
          <p:cNvSpPr>
            <a:spLocks noGrp="1"/>
          </p:cNvSpPr>
          <p:nvPr>
            <p:ph type="subTitle" idx="1"/>
          </p:nvPr>
        </p:nvSpPr>
        <p:spPr>
          <a:xfrm>
            <a:off x="3101418" y="778555"/>
            <a:ext cx="8719793" cy="475057"/>
          </a:xfrm>
          <a:prstGeom prst="rect">
            <a:avLst/>
          </a:prstGeom>
        </p:spPr>
        <p:txBody>
          <a:bodyPr anchor="ctr">
            <a:normAutofit/>
          </a:bodyPr>
          <a:lstStyle>
            <a:lvl1pPr marL="0" indent="0" algn="l">
              <a:buNone/>
              <a:defRPr sz="3200" b="1">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5" name="Content Placeholder 4">
            <a:extLst>
              <a:ext uri="{FF2B5EF4-FFF2-40B4-BE49-F238E27FC236}">
                <a16:creationId xmlns:a16="http://schemas.microsoft.com/office/drawing/2014/main" id="{5A5C83A4-AE0B-89C3-5F60-9D7E17594FD7}"/>
              </a:ext>
            </a:extLst>
          </p:cNvPr>
          <p:cNvSpPr>
            <a:spLocks noGrp="1"/>
          </p:cNvSpPr>
          <p:nvPr>
            <p:ph sz="quarter" idx="10"/>
          </p:nvPr>
        </p:nvSpPr>
        <p:spPr>
          <a:xfrm>
            <a:off x="490538" y="1423988"/>
            <a:ext cx="5457825" cy="4883150"/>
          </a:xfrm>
          <a:prstGeom prst="rect">
            <a:avLst/>
          </a:prstGeom>
        </p:spPr>
        <p:txBody>
          <a:bodyPr anchor="ct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7" name="Content Placeholder 6">
            <a:extLst>
              <a:ext uri="{FF2B5EF4-FFF2-40B4-BE49-F238E27FC236}">
                <a16:creationId xmlns:a16="http://schemas.microsoft.com/office/drawing/2014/main" id="{7F53A26C-38AD-0903-640F-848A3E946F02}"/>
              </a:ext>
            </a:extLst>
          </p:cNvPr>
          <p:cNvSpPr>
            <a:spLocks noGrp="1"/>
          </p:cNvSpPr>
          <p:nvPr>
            <p:ph sz="quarter" idx="11"/>
          </p:nvPr>
        </p:nvSpPr>
        <p:spPr>
          <a:xfrm>
            <a:off x="6096000" y="1423988"/>
            <a:ext cx="5605463" cy="4883150"/>
          </a:xfrm>
          <a:prstGeom prst="rect">
            <a:avLst/>
          </a:prstGeom>
        </p:spPr>
        <p:txBody>
          <a:bodyPr anchor="ct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Tree>
    <p:extLst>
      <p:ext uri="{BB962C8B-B14F-4D97-AF65-F5344CB8AC3E}">
        <p14:creationId xmlns:p14="http://schemas.microsoft.com/office/powerpoint/2010/main" val="1337122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ild Content 2 column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06AF4E-5173-8960-7D69-90E3A0D4C155}"/>
              </a:ext>
            </a:extLst>
          </p:cNvPr>
          <p:cNvSpPr>
            <a:spLocks noGrp="1"/>
          </p:cNvSpPr>
          <p:nvPr>
            <p:ph type="title"/>
          </p:nvPr>
        </p:nvSpPr>
        <p:spPr>
          <a:xfrm>
            <a:off x="2375554" y="409223"/>
            <a:ext cx="9455085" cy="369332"/>
          </a:xfrm>
          <a:prstGeom prst="rect">
            <a:avLst/>
          </a:prstGeom>
        </p:spPr>
        <p:txBody>
          <a:bodyPr anchor="ctr">
            <a:normAutofit/>
          </a:bodyPr>
          <a:lstStyle>
            <a:lvl1pPr algn="l">
              <a:defRPr sz="2000" b="1"/>
            </a:lvl1pPr>
          </a:lstStyle>
          <a:p>
            <a:r>
              <a:rPr lang="en-US" dirty="0"/>
              <a:t>Click to edit Master title style</a:t>
            </a:r>
            <a:endParaRPr lang="en-AU" dirty="0"/>
          </a:p>
        </p:txBody>
      </p:sp>
      <p:sp>
        <p:nvSpPr>
          <p:cNvPr id="3" name="Subtitle 2">
            <a:extLst>
              <a:ext uri="{FF2B5EF4-FFF2-40B4-BE49-F238E27FC236}">
                <a16:creationId xmlns:a16="http://schemas.microsoft.com/office/drawing/2014/main" id="{8C79B9C4-1211-6280-270B-6D497398CF5F}"/>
              </a:ext>
            </a:extLst>
          </p:cNvPr>
          <p:cNvSpPr>
            <a:spLocks noGrp="1"/>
          </p:cNvSpPr>
          <p:nvPr>
            <p:ph type="subTitle" idx="1"/>
          </p:nvPr>
        </p:nvSpPr>
        <p:spPr>
          <a:xfrm>
            <a:off x="3101418" y="778555"/>
            <a:ext cx="8719793" cy="475057"/>
          </a:xfrm>
          <a:prstGeom prst="rect">
            <a:avLst/>
          </a:prstGeom>
        </p:spPr>
        <p:txBody>
          <a:bodyPr anchor="ctr">
            <a:normAutofit/>
          </a:bodyPr>
          <a:lstStyle>
            <a:lvl1pPr marL="0" indent="0" algn="l">
              <a:buNone/>
              <a:defRPr sz="3200" b="1">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5" name="Content Placeholder 4">
            <a:extLst>
              <a:ext uri="{FF2B5EF4-FFF2-40B4-BE49-F238E27FC236}">
                <a16:creationId xmlns:a16="http://schemas.microsoft.com/office/drawing/2014/main" id="{5A5C83A4-AE0B-89C3-5F60-9D7E17594FD7}"/>
              </a:ext>
            </a:extLst>
          </p:cNvPr>
          <p:cNvSpPr>
            <a:spLocks noGrp="1"/>
          </p:cNvSpPr>
          <p:nvPr>
            <p:ph sz="quarter" idx="10"/>
          </p:nvPr>
        </p:nvSpPr>
        <p:spPr>
          <a:xfrm>
            <a:off x="490538" y="1423988"/>
            <a:ext cx="5457825" cy="4883150"/>
          </a:xfrm>
          <a:prstGeom prst="rect">
            <a:avLst/>
          </a:prstGeom>
        </p:spPr>
        <p:txBody>
          <a:bodyPr anchor="ct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7" name="Content Placeholder 6">
            <a:extLst>
              <a:ext uri="{FF2B5EF4-FFF2-40B4-BE49-F238E27FC236}">
                <a16:creationId xmlns:a16="http://schemas.microsoft.com/office/drawing/2014/main" id="{7F53A26C-38AD-0903-640F-848A3E946F02}"/>
              </a:ext>
            </a:extLst>
          </p:cNvPr>
          <p:cNvSpPr>
            <a:spLocks noGrp="1"/>
          </p:cNvSpPr>
          <p:nvPr>
            <p:ph sz="quarter" idx="11"/>
          </p:nvPr>
        </p:nvSpPr>
        <p:spPr>
          <a:xfrm>
            <a:off x="6096000" y="1423988"/>
            <a:ext cx="5605463" cy="4883150"/>
          </a:xfrm>
          <a:prstGeom prst="rect">
            <a:avLst/>
          </a:prstGeom>
        </p:spPr>
        <p:txBody>
          <a:bodyPr anchor="ct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Tree>
    <p:extLst>
      <p:ext uri="{BB962C8B-B14F-4D97-AF65-F5344CB8AC3E}">
        <p14:creationId xmlns:p14="http://schemas.microsoft.com/office/powerpoint/2010/main" val="1337122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nteractive Activity 1 Column">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10FEE8B-99AD-8ACB-CE26-7DC715E1166F}"/>
              </a:ext>
            </a:extLst>
          </p:cNvPr>
          <p:cNvSpPr>
            <a:spLocks noGrp="1"/>
          </p:cNvSpPr>
          <p:nvPr>
            <p:ph type="title"/>
          </p:nvPr>
        </p:nvSpPr>
        <p:spPr>
          <a:xfrm>
            <a:off x="585788" y="1567431"/>
            <a:ext cx="11106150" cy="540495"/>
          </a:xfrm>
          <a:prstGeom prst="rect">
            <a:avLst/>
          </a:prstGeom>
        </p:spPr>
        <p:txBody>
          <a:bodyPr anchor="ctr">
            <a:normAutofit/>
          </a:bodyPr>
          <a:lstStyle>
            <a:lvl1pPr algn="ctr">
              <a:defRPr sz="2400" b="1">
                <a:solidFill>
                  <a:srgbClr val="001548"/>
                </a:solidFill>
                <a:latin typeface="+mn-lt"/>
              </a:defRPr>
            </a:lvl1pPr>
          </a:lstStyle>
          <a:p>
            <a:r>
              <a:rPr lang="en-US" dirty="0"/>
              <a:t>Click to edit Master title style</a:t>
            </a:r>
            <a:endParaRPr lang="en-AU" dirty="0"/>
          </a:p>
        </p:txBody>
      </p:sp>
      <p:sp>
        <p:nvSpPr>
          <p:cNvPr id="7" name="Content Placeholder 6">
            <a:extLst>
              <a:ext uri="{FF2B5EF4-FFF2-40B4-BE49-F238E27FC236}">
                <a16:creationId xmlns:a16="http://schemas.microsoft.com/office/drawing/2014/main" id="{09C3C267-E856-3759-C3B6-6E993913622C}"/>
              </a:ext>
            </a:extLst>
          </p:cNvPr>
          <p:cNvSpPr>
            <a:spLocks noGrp="1"/>
          </p:cNvSpPr>
          <p:nvPr>
            <p:ph sz="quarter" idx="10"/>
          </p:nvPr>
        </p:nvSpPr>
        <p:spPr>
          <a:xfrm>
            <a:off x="722791" y="1837679"/>
            <a:ext cx="10631009" cy="4309122"/>
          </a:xfrm>
          <a:prstGeom prst="rect">
            <a:avLst/>
          </a:prstGeo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9" name="Text Placeholder 8">
            <a:extLst>
              <a:ext uri="{FF2B5EF4-FFF2-40B4-BE49-F238E27FC236}">
                <a16:creationId xmlns:a16="http://schemas.microsoft.com/office/drawing/2014/main" id="{3B045C84-B87E-08B2-07B1-E7313EF3D5ED}"/>
              </a:ext>
            </a:extLst>
          </p:cNvPr>
          <p:cNvSpPr>
            <a:spLocks noGrp="1"/>
          </p:cNvSpPr>
          <p:nvPr>
            <p:ph type="body" sz="quarter" idx="11" hasCustomPrompt="1"/>
          </p:nvPr>
        </p:nvSpPr>
        <p:spPr>
          <a:xfrm>
            <a:off x="585788" y="6373813"/>
            <a:ext cx="11106150" cy="400050"/>
          </a:xfrm>
          <a:prstGeom prst="rect">
            <a:avLst/>
          </a:prstGeom>
        </p:spPr>
        <p:txBody>
          <a:bodyPr anchor="ctr">
            <a:normAutofit/>
          </a:bodyPr>
          <a:lstStyle>
            <a:lvl1pPr marL="0" indent="0">
              <a:buNone/>
              <a:defRPr sz="2000">
                <a:solidFill>
                  <a:schemeClr val="bg1">
                    <a:lumMod val="95000"/>
                  </a:schemeClr>
                </a:solidFill>
              </a:defRPr>
            </a:lvl1pPr>
          </a:lstStyle>
          <a:p>
            <a:pPr lvl="0"/>
            <a:r>
              <a:rPr lang="en-US" dirty="0"/>
              <a:t>answer</a:t>
            </a:r>
            <a:endParaRPr lang="en-AU" dirty="0"/>
          </a:p>
        </p:txBody>
      </p:sp>
      <p:sp>
        <p:nvSpPr>
          <p:cNvPr id="2" name="Subtitle 2">
            <a:extLst>
              <a:ext uri="{FF2B5EF4-FFF2-40B4-BE49-F238E27FC236}">
                <a16:creationId xmlns:a16="http://schemas.microsoft.com/office/drawing/2014/main" id="{FD8DBCCE-998F-DB36-8CF5-393F3CC1871B}"/>
              </a:ext>
            </a:extLst>
          </p:cNvPr>
          <p:cNvSpPr>
            <a:spLocks noGrp="1"/>
          </p:cNvSpPr>
          <p:nvPr>
            <p:ph type="subTitle" idx="1"/>
          </p:nvPr>
        </p:nvSpPr>
        <p:spPr>
          <a:xfrm>
            <a:off x="8092126" y="751909"/>
            <a:ext cx="3261674" cy="658944"/>
          </a:xfrm>
          <a:prstGeom prst="rect">
            <a:avLst/>
          </a:prstGeom>
        </p:spPr>
        <p:txBody>
          <a:bodyPr anchor="ctr">
            <a:normAutofit/>
          </a:bodyPr>
          <a:lstStyle>
            <a:lvl1pPr marL="0" indent="0" algn="ctr">
              <a:buNone/>
              <a:defRPr sz="1800" b="1">
                <a:solidFill>
                  <a:srgbClr val="001548"/>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23716026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nteractive Activity 1 Column">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10FEE8B-99AD-8ACB-CE26-7DC715E1166F}"/>
              </a:ext>
            </a:extLst>
          </p:cNvPr>
          <p:cNvSpPr>
            <a:spLocks noGrp="1"/>
          </p:cNvSpPr>
          <p:nvPr>
            <p:ph type="title"/>
          </p:nvPr>
        </p:nvSpPr>
        <p:spPr>
          <a:xfrm>
            <a:off x="585788" y="1567431"/>
            <a:ext cx="11106150" cy="540495"/>
          </a:xfrm>
          <a:prstGeom prst="rect">
            <a:avLst/>
          </a:prstGeom>
        </p:spPr>
        <p:txBody>
          <a:bodyPr anchor="ctr">
            <a:normAutofit/>
          </a:bodyPr>
          <a:lstStyle>
            <a:lvl1pPr algn="ctr">
              <a:defRPr sz="2400" b="1">
                <a:solidFill>
                  <a:srgbClr val="001548"/>
                </a:solidFill>
                <a:latin typeface="+mn-lt"/>
              </a:defRPr>
            </a:lvl1pPr>
          </a:lstStyle>
          <a:p>
            <a:r>
              <a:rPr lang="en-US" dirty="0"/>
              <a:t>Click to edit Master title style</a:t>
            </a:r>
            <a:endParaRPr lang="en-AU" dirty="0"/>
          </a:p>
        </p:txBody>
      </p:sp>
      <p:sp>
        <p:nvSpPr>
          <p:cNvPr id="7" name="Content Placeholder 6">
            <a:extLst>
              <a:ext uri="{FF2B5EF4-FFF2-40B4-BE49-F238E27FC236}">
                <a16:creationId xmlns:a16="http://schemas.microsoft.com/office/drawing/2014/main" id="{09C3C267-E856-3759-C3B6-6E993913622C}"/>
              </a:ext>
            </a:extLst>
          </p:cNvPr>
          <p:cNvSpPr>
            <a:spLocks noGrp="1"/>
          </p:cNvSpPr>
          <p:nvPr>
            <p:ph sz="quarter" idx="10"/>
          </p:nvPr>
        </p:nvSpPr>
        <p:spPr>
          <a:xfrm>
            <a:off x="722791" y="1837679"/>
            <a:ext cx="10631009" cy="4309122"/>
          </a:xfrm>
          <a:prstGeom prst="rect">
            <a:avLst/>
          </a:prstGeo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9" name="Text Placeholder 8">
            <a:extLst>
              <a:ext uri="{FF2B5EF4-FFF2-40B4-BE49-F238E27FC236}">
                <a16:creationId xmlns:a16="http://schemas.microsoft.com/office/drawing/2014/main" id="{3B045C84-B87E-08B2-07B1-E7313EF3D5ED}"/>
              </a:ext>
            </a:extLst>
          </p:cNvPr>
          <p:cNvSpPr>
            <a:spLocks noGrp="1"/>
          </p:cNvSpPr>
          <p:nvPr>
            <p:ph type="body" sz="quarter" idx="11" hasCustomPrompt="1"/>
          </p:nvPr>
        </p:nvSpPr>
        <p:spPr>
          <a:xfrm>
            <a:off x="585788" y="6373813"/>
            <a:ext cx="11106150" cy="400050"/>
          </a:xfrm>
          <a:prstGeom prst="rect">
            <a:avLst/>
          </a:prstGeom>
        </p:spPr>
        <p:txBody>
          <a:bodyPr anchor="ctr">
            <a:normAutofit/>
          </a:bodyPr>
          <a:lstStyle>
            <a:lvl1pPr marL="0" indent="0">
              <a:buNone/>
              <a:defRPr sz="2000">
                <a:solidFill>
                  <a:schemeClr val="bg1">
                    <a:lumMod val="95000"/>
                  </a:schemeClr>
                </a:solidFill>
              </a:defRPr>
            </a:lvl1pPr>
          </a:lstStyle>
          <a:p>
            <a:pPr lvl="0"/>
            <a:r>
              <a:rPr lang="en-US" dirty="0"/>
              <a:t>answer</a:t>
            </a:r>
            <a:endParaRPr lang="en-AU" dirty="0"/>
          </a:p>
        </p:txBody>
      </p:sp>
      <p:sp>
        <p:nvSpPr>
          <p:cNvPr id="2" name="Subtitle 2">
            <a:extLst>
              <a:ext uri="{FF2B5EF4-FFF2-40B4-BE49-F238E27FC236}">
                <a16:creationId xmlns:a16="http://schemas.microsoft.com/office/drawing/2014/main" id="{FD8DBCCE-998F-DB36-8CF5-393F3CC1871B}"/>
              </a:ext>
            </a:extLst>
          </p:cNvPr>
          <p:cNvSpPr>
            <a:spLocks noGrp="1"/>
          </p:cNvSpPr>
          <p:nvPr>
            <p:ph type="subTitle" idx="1"/>
          </p:nvPr>
        </p:nvSpPr>
        <p:spPr>
          <a:xfrm>
            <a:off x="8092126" y="751909"/>
            <a:ext cx="3261674" cy="658944"/>
          </a:xfrm>
          <a:prstGeom prst="rect">
            <a:avLst/>
          </a:prstGeom>
        </p:spPr>
        <p:txBody>
          <a:bodyPr anchor="ctr">
            <a:normAutofit/>
          </a:bodyPr>
          <a:lstStyle>
            <a:lvl1pPr marL="0" indent="0" algn="ctr">
              <a:buNone/>
              <a:defRPr sz="1800" b="1">
                <a:solidFill>
                  <a:srgbClr val="001548"/>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23716026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nteractive Activity 2 columns">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B6448AB-BFB0-DD9B-B8D4-C071A2F1DC6D}"/>
              </a:ext>
            </a:extLst>
          </p:cNvPr>
          <p:cNvSpPr>
            <a:spLocks noGrp="1"/>
          </p:cNvSpPr>
          <p:nvPr>
            <p:ph type="title"/>
          </p:nvPr>
        </p:nvSpPr>
        <p:spPr>
          <a:xfrm>
            <a:off x="678402" y="1586529"/>
            <a:ext cx="10700536" cy="364086"/>
          </a:xfrm>
          <a:prstGeom prst="rect">
            <a:avLst/>
          </a:prstGeom>
        </p:spPr>
        <p:txBody>
          <a:bodyPr anchor="ctr">
            <a:normAutofit/>
          </a:bodyPr>
          <a:lstStyle>
            <a:lvl1pPr algn="ctr">
              <a:defRPr sz="2400" b="1">
                <a:solidFill>
                  <a:srgbClr val="001548"/>
                </a:solidFill>
                <a:latin typeface="+mn-lt"/>
              </a:defRPr>
            </a:lvl1pPr>
          </a:lstStyle>
          <a:p>
            <a:r>
              <a:rPr lang="en-US" dirty="0"/>
              <a:t>Click to edit Master title style</a:t>
            </a:r>
            <a:endParaRPr lang="en-AU" dirty="0"/>
          </a:p>
        </p:txBody>
      </p:sp>
      <p:sp>
        <p:nvSpPr>
          <p:cNvPr id="10" name="Content Placeholder 9">
            <a:extLst>
              <a:ext uri="{FF2B5EF4-FFF2-40B4-BE49-F238E27FC236}">
                <a16:creationId xmlns:a16="http://schemas.microsoft.com/office/drawing/2014/main" id="{8B159E88-BB25-7C09-C1B1-6D446D362111}"/>
              </a:ext>
            </a:extLst>
          </p:cNvPr>
          <p:cNvSpPr>
            <a:spLocks noGrp="1"/>
          </p:cNvSpPr>
          <p:nvPr>
            <p:ph sz="quarter" idx="11"/>
          </p:nvPr>
        </p:nvSpPr>
        <p:spPr>
          <a:xfrm>
            <a:off x="678402" y="1846555"/>
            <a:ext cx="5257800" cy="4355612"/>
          </a:xfrm>
          <a:prstGeom prst="rect">
            <a:avLst/>
          </a:prstGeo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12" name="Content Placeholder 11">
            <a:extLst>
              <a:ext uri="{FF2B5EF4-FFF2-40B4-BE49-F238E27FC236}">
                <a16:creationId xmlns:a16="http://schemas.microsoft.com/office/drawing/2014/main" id="{32DF629E-605E-E31A-91B4-B32DE4CEDECC}"/>
              </a:ext>
            </a:extLst>
          </p:cNvPr>
          <p:cNvSpPr>
            <a:spLocks noGrp="1"/>
          </p:cNvSpPr>
          <p:nvPr>
            <p:ph sz="quarter" idx="12"/>
          </p:nvPr>
        </p:nvSpPr>
        <p:spPr>
          <a:xfrm>
            <a:off x="6121138" y="1846556"/>
            <a:ext cx="5257800" cy="4355612"/>
          </a:xfrm>
          <a:prstGeom prst="rect">
            <a:avLst/>
          </a:prstGeo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3" name="Text Placeholder 2">
            <a:extLst>
              <a:ext uri="{FF2B5EF4-FFF2-40B4-BE49-F238E27FC236}">
                <a16:creationId xmlns:a16="http://schemas.microsoft.com/office/drawing/2014/main" id="{3ED917FA-DFAF-4D3E-CCCC-1905C9EE0F2B}"/>
              </a:ext>
            </a:extLst>
          </p:cNvPr>
          <p:cNvSpPr>
            <a:spLocks noGrp="1"/>
          </p:cNvSpPr>
          <p:nvPr>
            <p:ph type="body" sz="quarter" idx="13" hasCustomPrompt="1"/>
          </p:nvPr>
        </p:nvSpPr>
        <p:spPr>
          <a:xfrm>
            <a:off x="585788" y="6356350"/>
            <a:ext cx="11088687" cy="407988"/>
          </a:xfrm>
          <a:prstGeom prst="rect">
            <a:avLst/>
          </a:prstGeom>
        </p:spPr>
        <p:txBody>
          <a:bodyPr anchor="ctr">
            <a:normAutofit/>
          </a:bodyPr>
          <a:lstStyle>
            <a:lvl1pPr marL="0" indent="0">
              <a:buNone/>
              <a:defRPr sz="1800">
                <a:solidFill>
                  <a:schemeClr val="bg1">
                    <a:lumMod val="95000"/>
                  </a:schemeClr>
                </a:solidFill>
              </a:defRPr>
            </a:lvl1pPr>
          </a:lstStyle>
          <a:p>
            <a:pPr lvl="0"/>
            <a:r>
              <a:rPr lang="en-US" sz="2000" dirty="0"/>
              <a:t>answer</a:t>
            </a:r>
            <a:endParaRPr lang="en-AU" dirty="0"/>
          </a:p>
        </p:txBody>
      </p:sp>
      <p:sp>
        <p:nvSpPr>
          <p:cNvPr id="2" name="Subtitle 2">
            <a:extLst>
              <a:ext uri="{FF2B5EF4-FFF2-40B4-BE49-F238E27FC236}">
                <a16:creationId xmlns:a16="http://schemas.microsoft.com/office/drawing/2014/main" id="{31CCA867-34F8-FE66-C7B8-4A1DA1CF5845}"/>
              </a:ext>
            </a:extLst>
          </p:cNvPr>
          <p:cNvSpPr>
            <a:spLocks noGrp="1"/>
          </p:cNvSpPr>
          <p:nvPr>
            <p:ph type="subTitle" idx="1"/>
          </p:nvPr>
        </p:nvSpPr>
        <p:spPr>
          <a:xfrm>
            <a:off x="8117264" y="774664"/>
            <a:ext cx="3261674" cy="658944"/>
          </a:xfrm>
          <a:prstGeom prst="rect">
            <a:avLst/>
          </a:prstGeom>
        </p:spPr>
        <p:txBody>
          <a:bodyPr anchor="ctr">
            <a:normAutofit/>
          </a:bodyPr>
          <a:lstStyle>
            <a:lvl1pPr marL="0" indent="0" algn="ctr">
              <a:buNone/>
              <a:defRPr sz="2000" b="1">
                <a:solidFill>
                  <a:srgbClr val="001548"/>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3148211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nteractive Activity 2 columns">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B6448AB-BFB0-DD9B-B8D4-C071A2F1DC6D}"/>
              </a:ext>
            </a:extLst>
          </p:cNvPr>
          <p:cNvSpPr>
            <a:spLocks noGrp="1"/>
          </p:cNvSpPr>
          <p:nvPr>
            <p:ph type="title"/>
          </p:nvPr>
        </p:nvSpPr>
        <p:spPr>
          <a:xfrm>
            <a:off x="678402" y="1586529"/>
            <a:ext cx="10700536" cy="364086"/>
          </a:xfrm>
          <a:prstGeom prst="rect">
            <a:avLst/>
          </a:prstGeom>
        </p:spPr>
        <p:txBody>
          <a:bodyPr anchor="ctr">
            <a:normAutofit/>
          </a:bodyPr>
          <a:lstStyle>
            <a:lvl1pPr algn="ctr">
              <a:defRPr sz="2400" b="1">
                <a:solidFill>
                  <a:srgbClr val="001548"/>
                </a:solidFill>
                <a:latin typeface="+mn-lt"/>
              </a:defRPr>
            </a:lvl1pPr>
          </a:lstStyle>
          <a:p>
            <a:r>
              <a:rPr lang="en-US" dirty="0"/>
              <a:t>Click to edit Master title style</a:t>
            </a:r>
            <a:endParaRPr lang="en-AU" dirty="0"/>
          </a:p>
        </p:txBody>
      </p:sp>
      <p:sp>
        <p:nvSpPr>
          <p:cNvPr id="10" name="Content Placeholder 9">
            <a:extLst>
              <a:ext uri="{FF2B5EF4-FFF2-40B4-BE49-F238E27FC236}">
                <a16:creationId xmlns:a16="http://schemas.microsoft.com/office/drawing/2014/main" id="{8B159E88-BB25-7C09-C1B1-6D446D362111}"/>
              </a:ext>
            </a:extLst>
          </p:cNvPr>
          <p:cNvSpPr>
            <a:spLocks noGrp="1"/>
          </p:cNvSpPr>
          <p:nvPr>
            <p:ph sz="quarter" idx="11"/>
          </p:nvPr>
        </p:nvSpPr>
        <p:spPr>
          <a:xfrm>
            <a:off x="678402" y="1846555"/>
            <a:ext cx="5257800" cy="4355612"/>
          </a:xfrm>
          <a:prstGeom prst="rect">
            <a:avLst/>
          </a:prstGeo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12" name="Content Placeholder 11">
            <a:extLst>
              <a:ext uri="{FF2B5EF4-FFF2-40B4-BE49-F238E27FC236}">
                <a16:creationId xmlns:a16="http://schemas.microsoft.com/office/drawing/2014/main" id="{32DF629E-605E-E31A-91B4-B32DE4CEDECC}"/>
              </a:ext>
            </a:extLst>
          </p:cNvPr>
          <p:cNvSpPr>
            <a:spLocks noGrp="1"/>
          </p:cNvSpPr>
          <p:nvPr>
            <p:ph sz="quarter" idx="12"/>
          </p:nvPr>
        </p:nvSpPr>
        <p:spPr>
          <a:xfrm>
            <a:off x="6121138" y="1846556"/>
            <a:ext cx="5257800" cy="4355612"/>
          </a:xfrm>
          <a:prstGeom prst="rect">
            <a:avLst/>
          </a:prstGeo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3" name="Text Placeholder 2">
            <a:extLst>
              <a:ext uri="{FF2B5EF4-FFF2-40B4-BE49-F238E27FC236}">
                <a16:creationId xmlns:a16="http://schemas.microsoft.com/office/drawing/2014/main" id="{3ED917FA-DFAF-4D3E-CCCC-1905C9EE0F2B}"/>
              </a:ext>
            </a:extLst>
          </p:cNvPr>
          <p:cNvSpPr>
            <a:spLocks noGrp="1"/>
          </p:cNvSpPr>
          <p:nvPr>
            <p:ph type="body" sz="quarter" idx="13" hasCustomPrompt="1"/>
          </p:nvPr>
        </p:nvSpPr>
        <p:spPr>
          <a:xfrm>
            <a:off x="585788" y="6356350"/>
            <a:ext cx="11088687" cy="407988"/>
          </a:xfrm>
          <a:prstGeom prst="rect">
            <a:avLst/>
          </a:prstGeom>
        </p:spPr>
        <p:txBody>
          <a:bodyPr anchor="ctr">
            <a:normAutofit/>
          </a:bodyPr>
          <a:lstStyle>
            <a:lvl1pPr marL="0" indent="0">
              <a:buNone/>
              <a:defRPr sz="1800">
                <a:solidFill>
                  <a:schemeClr val="bg1">
                    <a:lumMod val="95000"/>
                  </a:schemeClr>
                </a:solidFill>
              </a:defRPr>
            </a:lvl1pPr>
          </a:lstStyle>
          <a:p>
            <a:pPr lvl="0"/>
            <a:r>
              <a:rPr lang="en-US" sz="2000" dirty="0"/>
              <a:t>answer</a:t>
            </a:r>
            <a:endParaRPr lang="en-AU" dirty="0"/>
          </a:p>
        </p:txBody>
      </p:sp>
      <p:sp>
        <p:nvSpPr>
          <p:cNvPr id="2" name="Subtitle 2">
            <a:extLst>
              <a:ext uri="{FF2B5EF4-FFF2-40B4-BE49-F238E27FC236}">
                <a16:creationId xmlns:a16="http://schemas.microsoft.com/office/drawing/2014/main" id="{31CCA867-34F8-FE66-C7B8-4A1DA1CF5845}"/>
              </a:ext>
            </a:extLst>
          </p:cNvPr>
          <p:cNvSpPr>
            <a:spLocks noGrp="1"/>
          </p:cNvSpPr>
          <p:nvPr>
            <p:ph type="subTitle" idx="1"/>
          </p:nvPr>
        </p:nvSpPr>
        <p:spPr>
          <a:xfrm>
            <a:off x="8117264" y="774664"/>
            <a:ext cx="3261674" cy="658944"/>
          </a:xfrm>
          <a:prstGeom prst="rect">
            <a:avLst/>
          </a:prstGeom>
        </p:spPr>
        <p:txBody>
          <a:bodyPr anchor="ctr">
            <a:normAutofit/>
          </a:bodyPr>
          <a:lstStyle>
            <a:lvl1pPr marL="0" indent="0" algn="ctr">
              <a:buNone/>
              <a:defRPr sz="2000" b="1">
                <a:solidFill>
                  <a:srgbClr val="001548"/>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31482113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los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693A3BC-AC94-0D22-4DA4-EC18E3D719BD}"/>
              </a:ext>
            </a:extLst>
          </p:cNvPr>
          <p:cNvSpPr>
            <a:spLocks noGrp="1"/>
          </p:cNvSpPr>
          <p:nvPr>
            <p:ph type="title"/>
          </p:nvPr>
        </p:nvSpPr>
        <p:spPr>
          <a:xfrm>
            <a:off x="715652" y="4654321"/>
            <a:ext cx="10515600" cy="1325563"/>
          </a:xfrm>
          <a:prstGeom prst="rect">
            <a:avLst/>
          </a:prstGeom>
        </p:spPr>
        <p:txBody>
          <a:bodyPr anchor="ctr">
            <a:normAutofit/>
          </a:bodyPr>
          <a:lstStyle>
            <a:lvl1pPr algn="ctr">
              <a:defRPr sz="4400" b="1"/>
            </a:lvl1pPr>
          </a:lstStyle>
          <a:p>
            <a:r>
              <a:rPr lang="en-US"/>
              <a:t>Click to edit Master title style</a:t>
            </a:r>
            <a:endParaRPr lang="en-AU"/>
          </a:p>
        </p:txBody>
      </p:sp>
    </p:spTree>
    <p:extLst>
      <p:ext uri="{BB962C8B-B14F-4D97-AF65-F5344CB8AC3E}">
        <p14:creationId xmlns:p14="http://schemas.microsoft.com/office/powerpoint/2010/main" val="30969429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los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693A3BC-AC94-0D22-4DA4-EC18E3D719BD}"/>
              </a:ext>
            </a:extLst>
          </p:cNvPr>
          <p:cNvSpPr>
            <a:spLocks noGrp="1"/>
          </p:cNvSpPr>
          <p:nvPr>
            <p:ph type="title"/>
          </p:nvPr>
        </p:nvSpPr>
        <p:spPr>
          <a:xfrm>
            <a:off x="715652" y="4654321"/>
            <a:ext cx="10515600" cy="1325563"/>
          </a:xfrm>
          <a:prstGeom prst="rect">
            <a:avLst/>
          </a:prstGeom>
        </p:spPr>
        <p:txBody>
          <a:bodyPr anchor="ctr">
            <a:normAutofit/>
          </a:bodyPr>
          <a:lstStyle>
            <a:lvl1pPr algn="ctr">
              <a:defRPr sz="4400" b="1"/>
            </a:lvl1pPr>
          </a:lstStyle>
          <a:p>
            <a:r>
              <a:rPr lang="en-US"/>
              <a:t>Click to edit Master title style</a:t>
            </a:r>
            <a:endParaRPr lang="en-AU"/>
          </a:p>
        </p:txBody>
      </p:sp>
    </p:spTree>
    <p:extLst>
      <p:ext uri="{BB962C8B-B14F-4D97-AF65-F5344CB8AC3E}">
        <p14:creationId xmlns:p14="http://schemas.microsoft.com/office/powerpoint/2010/main" val="30969429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F6201915-BC85-8396-6FCE-C57DF85AA82A}"/>
              </a:ext>
            </a:extLst>
          </p:cNvPr>
          <p:cNvSpPr>
            <a:spLocks noGrp="1"/>
          </p:cNvSpPr>
          <p:nvPr>
            <p:ph type="title"/>
          </p:nvPr>
        </p:nvSpPr>
        <p:spPr>
          <a:xfrm>
            <a:off x="838200" y="2766218"/>
            <a:ext cx="10515600" cy="1325563"/>
          </a:xfrm>
          <a:prstGeom prst="rect">
            <a:avLst/>
          </a:prstGeom>
        </p:spPr>
        <p:txBody>
          <a:bodyPr anchor="ctr"/>
          <a:lstStyle>
            <a:lvl1pPr algn="ctr">
              <a:defRPr sz="4400" b="1"/>
            </a:lvl1pPr>
          </a:lstStyle>
          <a:p>
            <a:r>
              <a:rPr lang="en-US"/>
              <a:t>Click to edit Master title style</a:t>
            </a:r>
            <a:endParaRPr lang="en-AU"/>
          </a:p>
        </p:txBody>
      </p:sp>
    </p:spTree>
    <p:extLst>
      <p:ext uri="{BB962C8B-B14F-4D97-AF65-F5344CB8AC3E}">
        <p14:creationId xmlns:p14="http://schemas.microsoft.com/office/powerpoint/2010/main" val="9998909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F6201915-BC85-8396-6FCE-C57DF85AA82A}"/>
              </a:ext>
            </a:extLst>
          </p:cNvPr>
          <p:cNvSpPr>
            <a:spLocks noGrp="1"/>
          </p:cNvSpPr>
          <p:nvPr>
            <p:ph type="title"/>
          </p:nvPr>
        </p:nvSpPr>
        <p:spPr>
          <a:xfrm>
            <a:off x="838200" y="2766218"/>
            <a:ext cx="10515600" cy="1325563"/>
          </a:xfrm>
          <a:prstGeom prst="rect">
            <a:avLst/>
          </a:prstGeom>
        </p:spPr>
        <p:txBody>
          <a:bodyPr anchor="ctr"/>
          <a:lstStyle>
            <a:lvl1pPr algn="ctr">
              <a:defRPr sz="4400" b="1"/>
            </a:lvl1pPr>
          </a:lstStyle>
          <a:p>
            <a:r>
              <a:rPr lang="en-US"/>
              <a:t>Click to edit Master title style</a:t>
            </a:r>
            <a:endParaRPr lang="en-AU"/>
          </a:p>
        </p:txBody>
      </p:sp>
    </p:spTree>
    <p:extLst>
      <p:ext uri="{BB962C8B-B14F-4D97-AF65-F5344CB8AC3E}">
        <p14:creationId xmlns:p14="http://schemas.microsoft.com/office/powerpoint/2010/main" val="999890961"/>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theme" Target="../theme/theme1.xml"/><Relationship Id="rId11" Type="http://schemas.openxmlformats.org/officeDocument/2006/relationships/image" Target="../media/image1.jpg"/></Relationships>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theme" Target="../theme/theme1.xml"/><Relationship Id="rId11"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33805520"/>
      </p:ext>
    </p:extLst>
  </p:cSld>
  <p:clrMap bg1="lt1" tx1="dk1" bg2="lt2" tx2="dk2" accent1="accent1" accent2="accent2" accent3="accent3" accent4="accent4" accent5="accent5" accent6="accent6" hlink="hlink" folHlink="folHlink"/>
  <p:sldLayoutIdLst>
    <p:sldLayoutId id="2147483649" r:id="rId1"/>
    <p:sldLayoutId id="2147483657" r:id="rId2"/>
    <p:sldLayoutId id="2147483658" r:id="rId3"/>
    <p:sldLayoutId id="2147483662" r:id="rId4"/>
    <p:sldLayoutId id="2147483663" r:id="rId5"/>
    <p:sldLayoutId id="2147483659" r:id="rId6"/>
    <p:sldLayoutId id="2147483660" r:id="rId7"/>
    <p:sldLayoutId id="2147483661" r:id="rId8"/>
    <p:sldLayoutId id="2147483651" r:id="rId9"/>
  </p:sldLayoutIdLst>
  <p:txStyles>
    <p:titleStyle>
      <a:lvl1pPr algn="l" defTabSz="914400" rtl="0" eaLnBrk="1" latinLnBrk="0" hangingPunct="1">
        <a:lnSpc>
          <a:spcPct val="90000"/>
        </a:lnSpc>
        <a:spcBef>
          <a:spcPct val="0"/>
        </a:spcBef>
        <a:buNone/>
        <a:defRPr sz="36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rgbClr val="001548"/>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1548"/>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1548"/>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1548"/>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1548"/>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33805520"/>
      </p:ext>
    </p:extLst>
  </p:cSld>
  <p:clrMap bg1="lt1" tx1="dk1" bg2="lt2" tx2="dk2" accent1="accent1" accent2="accent2" accent3="accent3" accent4="accent4" accent5="accent5" accent6="accent6" hlink="hlink" folHlink="folHlink"/>
  <p:sldLayoutIdLst>
    <p:sldLayoutId id="2147483649" r:id="rId1"/>
    <p:sldLayoutId id="2147483657" r:id="rId2"/>
    <p:sldLayoutId id="2147483658" r:id="rId3"/>
    <p:sldLayoutId id="2147483662" r:id="rId4"/>
    <p:sldLayoutId id="2147483663" r:id="rId5"/>
    <p:sldLayoutId id="2147483659" r:id="rId6"/>
    <p:sldLayoutId id="2147483660" r:id="rId7"/>
    <p:sldLayoutId id="2147483661" r:id="rId8"/>
    <p:sldLayoutId id="2147483651" r:id="rId9"/>
  </p:sldLayoutIdLst>
  <p:txStyles>
    <p:titleStyle>
      <a:lvl1pPr algn="l" defTabSz="914400" rtl="0" eaLnBrk="1" latinLnBrk="0" hangingPunct="1">
        <a:lnSpc>
          <a:spcPct val="90000"/>
        </a:lnSpc>
        <a:spcBef>
          <a:spcPct val="0"/>
        </a:spcBef>
        <a:buNone/>
        <a:defRPr sz="36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rgbClr val="001548"/>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1548"/>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1548"/>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1548"/>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1548"/>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ctrTitle"/>
          </p:nvPr>
        </p:nvSpPr>
        <p:spPr/>
        <p:txBody>
          <a:bodyPr/>
          <a:lstStyle/>
          <a:p>
            <a:r>
              <a:t>Data Acquisition.</a:t>
            </a:r>
          </a:p>
        </p:txBody>
      </p:sp>
      <p:sp>
        <p:nvSpPr>
          <p:cNvPr id="3" name="Subtitle 2"/>
          <p:cNvSpPr>
            <a:spLocks noGrp="1"/>
          </p:cNvSpPr>
          <p:nvPr>
            <p:ph type="subTitle" idx="1"/>
          </p:nvPr>
        </p:nvSpPr>
        <p:spPr/>
        <p:txBody>
          <a:bodyPr/>
          <a:lstStyle/>
          <a:p>
            <a:r>
              <a:t>Week 3, Lecture 1</a:t>
            </a:r>
          </a:p>
          <a:p>
            <a:r>
              <a:t>Digital Forensic | ICT312</a:t>
            </a:r>
          </a:p>
        </p:txBody>
      </p:sp>
    </p:spTree>
  </p:cSld>
  <p:clrMapOvr>
    <a:masterClrMapping/>
  </p:clrMapOvr>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Knowledge Check: Contingency Planning for Image Acquisitions</a:t>
            </a:r>
          </a:p>
        </p:txBody>
      </p:sp>
      <p:sp>
        <p:nvSpPr>
          <p:cNvPr id="3" name="Content Placeholder 2"/>
          <p:cNvSpPr>
            <a:spLocks noGrp="1"/>
          </p:cNvSpPr>
          <p:nvPr>
            <p:ph idx="10" sz="quarter"/>
          </p:nvPr>
        </p:nvSpPr>
        <p:spPr/>
        <p:txBody>
          <a:bodyPr>
            <a:normAutofit/>
          </a:bodyPr>
          <a:lstStyle/>
          <a:p/>
          <a:p>
            <a:pPr>
              <a:defRPr b="1"/>
            </a:pPr>
            <a:r>
              <a:t>Which of the following is a recommended contingency planning strategy for ensuring the integrity of digital evidence during image acquisitions?</a:t>
            </a:r>
          </a:p>
          <a:p>
            <a:pPr lvl="1"/>
            <a:r>
              <a:t>A) Using a single imaging tool for all acquisitions to streamline the process.</a:t>
            </a:r>
          </a:p>
          <a:p>
            <a:pPr lvl="1"/>
            <a:r>
              <a:t>B) Creating only one image of the disk to save time and resources.</a:t>
            </a:r>
          </a:p>
          <a:p>
            <a:pPr lvl="1"/>
            <a:r>
              <a:t>C) Making at least two images of the digital evidence, using different tools if possible.</a:t>
            </a:r>
          </a:p>
          <a:p>
            <a:pPr lvl="1"/>
            <a:r>
              <a:t>D) Ignoring the host protected area (HPA) since it's not accessible through standard tools.</a:t>
            </a:r>
          </a:p>
        </p:txBody>
      </p:sp>
      <p:sp>
        <p:nvSpPr>
          <p:cNvPr id="4" name="Text Placeholder 3"/>
          <p:cNvSpPr>
            <a:spLocks noGrp="1"/>
          </p:cNvSpPr>
          <p:nvPr>
            <p:ph type="body" idx="11" sz="quarter"/>
          </p:nvPr>
        </p:nvSpPr>
        <p:spPr/>
        <p:txBody>
          <a:bodyPr/>
          <a:lstStyle/>
          <a:p/>
          <a:p>
            <a:r>
              <a:t> Answer: C - The text emphasizes the importance of creating at least two images of digital evidence to minimize the risk of failure. Using different tools can help ensure data is copied correctly, as different tools may handle corrupted areas differently.</a:t>
            </a:r>
          </a:p>
        </p:txBody>
      </p:sp>
      <p:sp>
        <p:nvSpPr>
          <p:cNvPr id="5" name="Subtitle 4"/>
          <p:cNvSpPr>
            <a:spLocks noGrp="1"/>
          </p:cNvSpPr>
          <p:nvPr>
            <p:ph type="subTitle" idx="1"/>
          </p:nvPr>
        </p:nvSpPr>
        <p:spPr/>
        <p:txBody>
          <a:bodyPr/>
          <a:lstStyle/>
          <a:p>
            <a:r>
              <a:t>Let's Apply This!</a:t>
            </a:r>
          </a:p>
        </p:txBody>
      </p:sp>
    </p:spTree>
  </p:cSld>
  <p:clrMapOvr>
    <a:masterClrMapping/>
  </p:clrMapOvr>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Using Acquisition Tools</a:t>
            </a:r>
          </a:p>
        </p:txBody>
      </p:sp>
      <p:sp>
        <p:nvSpPr>
          <p:cNvPr id="3" name="Subtitle 2"/>
          <p:cNvSpPr>
            <a:spLocks noGrp="1"/>
          </p:cNvSpPr>
          <p:nvPr>
            <p:ph type="subTitle" idx="1"/>
          </p:nvPr>
        </p:nvSpPr>
        <p:spPr/>
        <p:txBody>
          <a:bodyPr/>
          <a:lstStyle/>
          <a:p>
            <a:r>
              <a:t>Mini-WinFE Boot CDs and USB Drives</a:t>
            </a:r>
          </a:p>
        </p:txBody>
      </p:sp>
      <p:sp>
        <p:nvSpPr>
          <p:cNvPr id="4" name="Content Placeholder 3"/>
          <p:cNvSpPr>
            <a:spLocks noGrp="1"/>
          </p:cNvSpPr>
          <p:nvPr>
            <p:ph idx="10" sz="quarter"/>
          </p:nvPr>
        </p:nvSpPr>
        <p:spPr/>
        <p:txBody>
          <a:bodyPr>
            <a:normAutofit/>
          </a:bodyPr>
          <a:lstStyle/>
          <a:p>
            <a:pPr>
              <a:defRPr sz="2200"/>
            </a:pPr>
            <a:r>
              <a:t>Mini-WinFE is a forensic boot utility that enables building a Windows forensic boot CD/DVD or USB drive.</a:t>
            </a:r>
          </a:p>
          <a:p>
            <a:pPr>
              <a:defRPr sz="2200"/>
            </a:pPr>
            <a:r>
              <a:t>It allows connected drives to be mounted as read-only for forensic acquisition.</a:t>
            </a:r>
          </a:p>
          <a:p>
            <a:pPr>
              <a:defRPr sz="2200"/>
            </a:pPr>
            <a:r>
              <a:t>Use case: When direct disk access is impractical (e.g., laptop design, lack of appropriate connectors).</a:t>
            </a:r>
          </a:p>
          <a:p>
            <a:pPr>
              <a:defRPr sz="2200"/>
            </a:pPr>
            <a:r>
              <a:t>Provides a way to write-protect the disk drive during acquisition.</a:t>
            </a:r>
          </a:p>
          <a:p>
            <a:pPr>
              <a:defRPr sz="2200"/>
            </a:pPr>
            <a:r>
              <a:t>Supports both Windows and Linux-based forensic boot options.</a:t>
            </a:r>
          </a:p>
        </p:txBody>
      </p:sp>
    </p:spTree>
  </p:cSld>
  <p:clrMapOvr>
    <a:masterClrMapping/>
  </p:clrMapOvr>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Acquiring Data with a Linux Boot CD</a:t>
            </a:r>
          </a:p>
        </p:txBody>
      </p:sp>
      <p:sp>
        <p:nvSpPr>
          <p:cNvPr id="3" name="Subtitle 2"/>
          <p:cNvSpPr>
            <a:spLocks noGrp="1"/>
          </p:cNvSpPr>
          <p:nvPr>
            <p:ph type="subTitle" idx="1"/>
          </p:nvPr>
        </p:nvSpPr>
        <p:spPr/>
        <p:txBody>
          <a:bodyPr/>
          <a:lstStyle/>
          <a:p>
            <a:r>
              <a:t>Using Linux Live CD Distributions</a:t>
            </a:r>
          </a:p>
        </p:txBody>
      </p:sp>
      <p:sp>
        <p:nvSpPr>
          <p:cNvPr id="4" name="Content Placeholder 3"/>
          <p:cNvSpPr>
            <a:spLocks noGrp="1"/>
          </p:cNvSpPr>
          <p:nvPr>
            <p:ph idx="10" sz="quarter"/>
          </p:nvPr>
        </p:nvSpPr>
        <p:spPr/>
        <p:txBody>
          <a:bodyPr>
            <a:normAutofit/>
          </a:bodyPr>
          <a:lstStyle/>
          <a:p>
            <a:pPr>
              <a:defRPr sz="2000"/>
            </a:pPr>
            <a:r>
              <a:t>Linux Live CDs (e.g., Ubuntu, openSUSE, Arch Linux, Fedora, Slackware) provide ISO images for booting without installation.</a:t>
            </a:r>
          </a:p>
          <a:p>
            <a:pPr>
              <a:defRPr sz="2000"/>
            </a:pPr>
            <a:r>
              <a:t>Most distributions are for OS recovery, not digital forensics. See livecdlist.com for current lists.</a:t>
            </a:r>
          </a:p>
          <a:p>
            <a:pPr>
              <a:defRPr sz="2000"/>
            </a:pPr>
            <a:r>
              <a:t>Specialized forensic distributions include: Penguin Sleuth Kit, CAINE, Deft, Kali Linux, Knoppix, SIFT.</a:t>
            </a:r>
          </a:p>
          <a:p>
            <a:pPr>
              <a:defRPr sz="2000"/>
            </a:pPr>
            <a:r>
              <a:t>These tools include forensic utilities and prevent media mounting to preserve data integrity.</a:t>
            </a:r>
          </a:p>
          <a:p>
            <a:pPr>
              <a:defRPr sz="2000"/>
            </a:pPr>
            <a:r>
              <a:t>Acquire ISOs on any OS (Windows), burn to CD/DVD with tools like Nero/Roxio, or use USB drives with ISO-to-USB tools.</a:t>
            </a:r>
          </a:p>
        </p:txBody>
      </p:sp>
    </p:spTree>
  </p:cSld>
  <p:clrMapOvr>
    <a:masterClrMapping/>
  </p:clrMapOvr>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Acquiring Data with a Linux Boot CD</a:t>
            </a:r>
          </a:p>
        </p:txBody>
      </p:sp>
      <p:sp>
        <p:nvSpPr>
          <p:cNvPr id="3" name="Subtitle 2"/>
          <p:cNvSpPr>
            <a:spLocks noGrp="1"/>
          </p:cNvSpPr>
          <p:nvPr>
            <p:ph type="subTitle" idx="1"/>
          </p:nvPr>
        </p:nvSpPr>
        <p:spPr/>
        <p:txBody>
          <a:bodyPr/>
          <a:lstStyle/>
          <a:p>
            <a:r>
              <a:t>Preparing a Target Drive for Acquisition in Linux</a:t>
            </a:r>
          </a:p>
        </p:txBody>
      </p:sp>
      <p:sp>
        <p:nvSpPr>
          <p:cNvPr id="4" name="Content Placeholder 3"/>
          <p:cNvSpPr>
            <a:spLocks noGrp="1"/>
          </p:cNvSpPr>
          <p:nvPr>
            <p:ph idx="10" sz="quarter"/>
          </p:nvPr>
        </p:nvSpPr>
        <p:spPr/>
        <p:txBody>
          <a:bodyPr>
            <a:normAutofit/>
          </a:bodyPr>
          <a:lstStyle/>
          <a:p>
            <a:pPr>
              <a:defRPr sz="2200"/>
            </a:pPr>
            <a:r>
              <a:t>Linux supports modifying non-Linux file systems including FAT and NTFS</a:t>
            </a:r>
          </a:p>
          <a:p>
            <a:pPr>
              <a:defRPr sz="2200"/>
            </a:pPr>
            <a:r>
              <a:t>Linux can create Microsoft FAT and NTFS partition tables</a:t>
            </a:r>
          </a:p>
          <a:p>
            <a:pPr>
              <a:defRPr sz="2200"/>
            </a:pPr>
            <a:r>
              <a:t>Kernel versions 2.6.17.7 and earlier support FAT read-only with NTFS-3G driver for write access</a:t>
            </a:r>
          </a:p>
          <a:p>
            <a:pPr>
              <a:defRPr sz="2200"/>
            </a:pPr>
            <a:r>
              <a:t>NTFS-3G driver available at http://sourceforge.net/projects/ntfs-3g</a:t>
            </a:r>
          </a:p>
          <a:p>
            <a:pPr>
              <a:defRPr sz="2200"/>
            </a:pPr>
            <a:r>
              <a:t>For macOS file systems, refer to Chapter 7</a:t>
            </a:r>
          </a:p>
        </p:txBody>
      </p:sp>
    </p:spTree>
  </p:cSld>
  <p:clrMapOvr>
    <a:masterClrMapping/>
  </p:clrMapOvr>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Acquiring Data with a Linux Boot CD</a:t>
            </a:r>
          </a:p>
        </p:txBody>
      </p:sp>
      <p:sp>
        <p:nvSpPr>
          <p:cNvPr id="3" name="Subtitle 2"/>
          <p:cNvSpPr>
            <a:spLocks noGrp="1"/>
          </p:cNvSpPr>
          <p:nvPr>
            <p:ph type="subTitle" idx="1"/>
          </p:nvPr>
        </p:nvSpPr>
        <p:spPr/>
        <p:txBody>
          <a:bodyPr/>
          <a:lstStyle/>
          <a:p>
            <a:r>
              <a:t>Preparing a Target Drive for Acquisition in Linux</a:t>
            </a:r>
          </a:p>
        </p:txBody>
      </p:sp>
      <p:sp>
        <p:nvSpPr>
          <p:cNvPr id="4" name="Content Placeholder 3"/>
          <p:cNvSpPr>
            <a:spLocks noGrp="1"/>
          </p:cNvSpPr>
          <p:nvPr>
            <p:ph idx="10" sz="quarter"/>
          </p:nvPr>
        </p:nvSpPr>
        <p:spPr/>
        <p:txBody>
          <a:bodyPr>
            <a:normAutofit/>
          </a:bodyPr>
          <a:lstStyle/>
          <a:p>
            <a:pPr>
              <a:defRPr sz="2000"/>
            </a:pPr>
            <a:r>
              <a:t>Boot Linux on your computer (Live CD or installed system).</a:t>
            </a:r>
          </a:p>
          <a:p>
            <a:pPr>
              <a:defRPr sz="2000"/>
            </a:pPr>
            <a:r>
              <a:t>Connect the external drive (USB, FireWire, SATA) and power it on.</a:t>
            </a:r>
          </a:p>
          <a:p>
            <a:pPr>
              <a:defRPr sz="2000"/>
            </a:pPr>
            <a:r>
              <a:t>Open a shell prompt; use 'su' to switch to root (if not already in root).</a:t>
            </a:r>
          </a:p>
          <a:p>
            <a:pPr>
              <a:defRPr sz="2000"/>
            </a:pPr>
            <a:r>
              <a:t>List disk devices with 'fdisk -l' to identify the target drive (e.g., /dev/sda).</a:t>
            </a:r>
          </a:p>
          <a:p>
            <a:pPr>
              <a:defRPr sz="2000"/>
            </a:pPr>
            <a:r>
              <a:t>Use 'fdisk /dev/sda' to create a FAT32 partition:</a:t>
            </a:r>
          </a:p>
          <a:p>
            <a:pPr>
              <a:defRPr sz="2000"/>
            </a:pPr>
            <a:r>
              <a:t>  - Type 'n' to create a new partition (default selects entire drive).</a:t>
            </a:r>
          </a:p>
          <a:p>
            <a:pPr>
              <a:defRPr sz="2000"/>
            </a:pPr>
            <a:r>
              <a:t>  - Type 't' to change partition type to FAT32 (code 'c').</a:t>
            </a:r>
          </a:p>
          <a:p>
            <a:pPr>
              <a:defRPr sz="2000"/>
            </a:pPr>
            <a:r>
              <a:t>  - Type 'w' to write changes and exit fdisk.</a:t>
            </a:r>
          </a:p>
          <a:p>
            <a:pPr>
              <a:defRPr sz="2000"/>
            </a:pPr>
            <a:r>
              <a:t>Format the partition with 'mkfs.msdos -vF32 /dev/sda1' (install dosfstools if needed).</a:t>
            </a:r>
          </a:p>
          <a:p>
            <a:pPr>
              <a:defRPr sz="2000"/>
            </a:pPr>
            <a:r>
              <a:t>Close shell session; the drive is now ready for image acquisition.</a:t>
            </a:r>
          </a:p>
        </p:txBody>
      </p:sp>
    </p:spTree>
  </p:cSld>
  <p:clrMapOvr>
    <a:masterClrMapping/>
  </p:clrMapOvr>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Acquiring Data with a Linux Boot CD</a:t>
            </a:r>
          </a:p>
        </p:txBody>
      </p:sp>
      <p:sp>
        <p:nvSpPr>
          <p:cNvPr id="3" name="Subtitle 2"/>
          <p:cNvSpPr>
            <a:spLocks noGrp="1"/>
          </p:cNvSpPr>
          <p:nvPr>
            <p:ph type="subTitle" idx="1"/>
          </p:nvPr>
        </p:nvSpPr>
        <p:spPr/>
        <p:txBody>
          <a:bodyPr/>
          <a:lstStyle/>
          <a:p>
            <a:r>
              <a:t>Preparing a Target Drive for Acquisition in Linux</a:t>
            </a:r>
          </a:p>
        </p:txBody>
      </p:sp>
      <p:sp>
        <p:nvSpPr>
          <p:cNvPr id="4" name="Content Placeholder 3"/>
          <p:cNvSpPr>
            <a:spLocks noGrp="1"/>
          </p:cNvSpPr>
          <p:nvPr>
            <p:ph idx="10" sz="quarter"/>
          </p:nvPr>
        </p:nvSpPr>
        <p:spPr/>
        <p:txBody>
          <a:bodyPr>
            <a:normAutofit/>
          </a:bodyPr>
          <a:lstStyle/>
          <a:p>
            <a:pPr>
              <a:defRPr sz="2000"/>
            </a:pPr>
            <a:r>
              <a:t>Boot Linux on your computer and connect the external drive.</a:t>
            </a:r>
          </a:p>
          <a:p>
            <a:pPr>
              <a:defRPr sz="2000"/>
            </a:pPr>
            <a:r>
              <a:t>Open a shell prompt and use 'su' to switch to root (if not already in root mode).</a:t>
            </a:r>
          </a:p>
          <a:p>
            <a:pPr>
              <a:defRPr sz="2000"/>
            </a:pPr>
            <a:r>
              <a:t>List disk devices with 'fdisk -l' to identify the target drive (e.g., /dev/sda).</a:t>
            </a:r>
          </a:p>
          <a:p>
            <a:pPr>
              <a:defRPr sz="2000"/>
            </a:pPr>
            <a:r>
              <a:t>Use 'fdisk /dev/sda' to create a new primary FAT32 partition:</a:t>
            </a:r>
          </a:p>
          <a:p>
            <a:pPr>
              <a:defRPr sz="2000"/>
            </a:pPr>
            <a:r>
              <a:t>  - Type 'n' to create a new partition.</a:t>
            </a:r>
          </a:p>
          <a:p>
            <a:pPr>
              <a:defRPr sz="2000"/>
            </a:pPr>
            <a:r>
              <a:t>  - Select 'p' for primary and '1' for the first partition.</a:t>
            </a:r>
          </a:p>
          <a:p>
            <a:pPr>
              <a:defRPr sz="2000"/>
            </a:pPr>
            <a:r>
              <a:t>  - Confirm defaults to use the entire drive.</a:t>
            </a:r>
          </a:p>
          <a:p>
            <a:pPr>
              <a:defRPr sz="2000"/>
            </a:pPr>
            <a:r>
              <a:t>  - Type 't' to change the partition type to FAT32 (code 'c').</a:t>
            </a:r>
          </a:p>
          <a:p>
            <a:pPr>
              <a:defRPr sz="2000"/>
            </a:pPr>
            <a:r>
              <a:t>  - Save changes with 'w' to write the partition table.</a:t>
            </a:r>
          </a:p>
          <a:p>
            <a:pPr>
              <a:defRPr sz="2000"/>
            </a:pPr>
            <a:r>
              <a:t>Format the partition with 'mkfs.msdos -vF32 /dev/sda1' to create a FAT32 file system.</a:t>
            </a:r>
          </a:p>
          <a:p>
            <a:pPr>
              <a:defRPr sz="2000"/>
            </a:pPr>
            <a:r>
              <a:t>Close the shell session and mount the drive for use in acquisition.</a:t>
            </a:r>
          </a:p>
        </p:txBody>
      </p:sp>
    </p:spTree>
  </p:cSld>
  <p:clrMapOvr>
    <a:masterClrMapping/>
  </p:clrMapOvr>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Acquiring Data with a Linux Boot CD</a:t>
            </a:r>
          </a:p>
        </p:txBody>
      </p:sp>
      <p:sp>
        <p:nvSpPr>
          <p:cNvPr id="3" name="Subtitle 2"/>
          <p:cNvSpPr>
            <a:spLocks noGrp="1"/>
          </p:cNvSpPr>
          <p:nvPr>
            <p:ph type="subTitle" idx="1"/>
          </p:nvPr>
        </p:nvSpPr>
        <p:spPr/>
        <p:txBody>
          <a:bodyPr/>
          <a:lstStyle/>
          <a:p>
            <a:r>
              <a:t>Preparing a Target Drive for Acquisition in Linux</a:t>
            </a:r>
          </a:p>
        </p:txBody>
      </p:sp>
      <p:sp>
        <p:nvSpPr>
          <p:cNvPr id="4" name="Content Placeholder 3"/>
          <p:cNvSpPr>
            <a:spLocks noGrp="1"/>
          </p:cNvSpPr>
          <p:nvPr>
            <p:ph idx="10" sz="quarter"/>
          </p:nvPr>
        </p:nvSpPr>
        <p:spPr/>
        <p:txBody>
          <a:bodyPr>
            <a:normAutofit/>
          </a:bodyPr>
          <a:lstStyle/>
          <a:p>
            <a:pPr>
              <a:defRPr sz="2200"/>
            </a:pPr>
            <a:r>
              <a:t>Use mkfs.msdos -vF32 /dev/sda1 to format the FAT file system.</a:t>
            </a:r>
          </a:p>
          <a:p>
            <a:pPr>
              <a:defRPr sz="2200"/>
            </a:pPr>
            <a:r>
              <a:t>If mkfs.msdos is missing, install dosfstools package (e.g., search for 'mkfs.msdos Fedora' or 'dostools Debian').</a:t>
            </a:r>
          </a:p>
          <a:p>
            <a:pPr>
              <a:defRPr sz="2200"/>
            </a:pPr>
            <a:r>
              <a:t>Newer Linux distributions automatically sync the partition, eliminating the need for reboot.</a:t>
            </a:r>
          </a:p>
          <a:p>
            <a:pPr>
              <a:defRPr sz="2200"/>
            </a:pPr>
            <a:r>
              <a:t>Close the shell session with 'exit' to mount and use the FAT target drive for image acquisition.</a:t>
            </a:r>
          </a:p>
        </p:txBody>
      </p:sp>
    </p:spTree>
  </p:cSld>
  <p:clrMapOvr>
    <a:masterClrMapping/>
  </p:clrMapOvr>
</p:sld>
</file>

<file path=ppt/slides/slide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Acquiring Data with a Linux Boot CD</a:t>
            </a:r>
          </a:p>
        </p:txBody>
      </p:sp>
      <p:sp>
        <p:nvSpPr>
          <p:cNvPr id="3" name="Subtitle 2"/>
          <p:cNvSpPr>
            <a:spLocks noGrp="1"/>
          </p:cNvSpPr>
          <p:nvPr>
            <p:ph type="subTitle" idx="1"/>
          </p:nvPr>
        </p:nvSpPr>
        <p:spPr/>
        <p:txBody>
          <a:bodyPr/>
          <a:lstStyle/>
          <a:p>
            <a:r>
              <a:t>Acquiring Data with dd in Linux</a:t>
            </a:r>
          </a:p>
        </p:txBody>
      </p:sp>
      <p:sp>
        <p:nvSpPr>
          <p:cNvPr id="4" name="Content Placeholder 3"/>
          <p:cNvSpPr>
            <a:spLocks noGrp="1"/>
          </p:cNvSpPr>
          <p:nvPr>
            <p:ph idx="10" sz="quarter"/>
          </p:nvPr>
        </p:nvSpPr>
        <p:spPr/>
        <p:txBody>
          <a:bodyPr>
            <a:normAutofit/>
          </a:bodyPr>
          <a:lstStyle/>
          <a:p>
            <a:pPr>
              <a:defRPr sz="2200"/>
            </a:pPr>
            <a:r>
              <a:t>A forensics Linux Live CD can mount and read most drives.</a:t>
            </a:r>
          </a:p>
          <a:p>
            <a:pPr>
              <a:defRPr sz="2200"/>
            </a:pPr>
            <a:r>
              <a:t>Required tools: USB/FireWire/SATA external drive, knowledge of BIOS settings, and shell commands.</a:t>
            </a:r>
          </a:p>
          <a:p>
            <a:pPr>
              <a:defRPr sz="2200"/>
            </a:pPr>
            <a:r>
              <a:t>The dd command is used for data acquisition, creating raw format files for forensic analysis.</a:t>
            </a:r>
          </a:p>
          <a:p>
            <a:pPr>
              <a:defRPr sz="2200"/>
            </a:pPr>
            <a:r>
              <a:t>dd can copy entire devices including unallocated space, without requiring the drive to be mounted.</a:t>
            </a:r>
          </a:p>
          <a:p>
            <a:pPr>
              <a:defRPr sz="2200"/>
            </a:pPr>
            <a:r>
              <a:t>Caution: Misuse of dd can lead to data destruction on the original drive.</a:t>
            </a:r>
          </a:p>
        </p:txBody>
      </p:sp>
    </p:spTree>
  </p:cSld>
  <p:clrMapOvr>
    <a:masterClrMapping/>
  </p:clrMapOvr>
</p:sld>
</file>

<file path=ppt/slides/slide1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Acquiring Data with a Linux Boot CD</a:t>
            </a:r>
          </a:p>
        </p:txBody>
      </p:sp>
      <p:sp>
        <p:nvSpPr>
          <p:cNvPr id="3" name="Subtitle 2"/>
          <p:cNvSpPr>
            <a:spLocks noGrp="1"/>
          </p:cNvSpPr>
          <p:nvPr>
            <p:ph type="subTitle" idx="1"/>
          </p:nvPr>
        </p:nvSpPr>
        <p:spPr/>
        <p:txBody>
          <a:bodyPr/>
          <a:lstStyle/>
          <a:p>
            <a:r>
              <a:t>Acquiring Data with dd in Linux</a:t>
            </a:r>
          </a:p>
        </p:txBody>
      </p:sp>
      <p:sp>
        <p:nvSpPr>
          <p:cNvPr id="4" name="Content Placeholder 3"/>
          <p:cNvSpPr>
            <a:spLocks noGrp="1"/>
          </p:cNvSpPr>
          <p:nvPr>
            <p:ph idx="10" sz="quarter"/>
          </p:nvPr>
        </p:nvSpPr>
        <p:spPr/>
        <p:txBody>
          <a:bodyPr>
            <a:normAutofit/>
          </a:bodyPr>
          <a:lstStyle/>
          <a:p>
            <a:pPr>
              <a:defRPr sz="2200"/>
            </a:pPr>
            <a:r>
              <a:t>The dd command is used for copying data between devices or files in Linux.</a:t>
            </a:r>
          </a:p>
          <a:p>
            <a:pPr>
              <a:defRPr sz="2200"/>
            </a:pPr>
            <a:r>
              <a:t>It can read and write data from a media device to a data file.</a:t>
            </a:r>
          </a:p>
          <a:p>
            <a:pPr>
              <a:defRPr sz="2200"/>
            </a:pPr>
            <a:r>
              <a:t>dd is not bound by a logical file system's data structures, allowing access to unmounted drives.</a:t>
            </a:r>
          </a:p>
          <a:p>
            <a:pPr>
              <a:defRPr sz="2200"/>
            </a:pPr>
            <a:r>
              <a:t>It copies entire devices, including data files, slack space, and unallocated data.</a:t>
            </a:r>
          </a:p>
          <a:p>
            <a:pPr>
              <a:defRPr sz="2200"/>
            </a:pPr>
            <a:r>
              <a:t>The output is in raw format, suitable for forensic analysis tools.</a:t>
            </a:r>
          </a:p>
        </p:txBody>
      </p:sp>
    </p:spTree>
  </p:cSld>
  <p:clrMapOvr>
    <a:masterClrMapping/>
  </p:clrMapOvr>
</p:sld>
</file>

<file path=ppt/slides/slide1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Acquiring Data with a Linux Boot CD</a:t>
            </a:r>
          </a:p>
        </p:txBody>
      </p:sp>
      <p:sp>
        <p:nvSpPr>
          <p:cNvPr id="3" name="Subtitle 2"/>
          <p:cNvSpPr>
            <a:spLocks noGrp="1"/>
          </p:cNvSpPr>
          <p:nvPr>
            <p:ph type="subTitle" idx="1"/>
          </p:nvPr>
        </p:nvSpPr>
        <p:spPr/>
        <p:txBody>
          <a:bodyPr/>
          <a:lstStyle/>
          <a:p>
            <a:r>
              <a:t>Acquiring Data with dd in Linux</a:t>
            </a:r>
          </a:p>
        </p:txBody>
      </p:sp>
      <p:sp>
        <p:nvSpPr>
          <p:cNvPr id="4" name="Content Placeholder 3"/>
          <p:cNvSpPr>
            <a:spLocks noGrp="1"/>
          </p:cNvSpPr>
          <p:nvPr>
            <p:ph idx="10" sz="quarter"/>
          </p:nvPr>
        </p:nvSpPr>
        <p:spPr/>
        <p:txBody>
          <a:bodyPr>
            <a:normAutofit/>
          </a:bodyPr>
          <a:lstStyle/>
          <a:p>
            <a:pPr>
              <a:defRPr sz="2000"/>
            </a:pPr>
            <a:r>
              <a:t>Use caution with dd command to avoid data overwrite</a:t>
            </a:r>
          </a:p>
          <a:p>
            <a:pPr>
              <a:defRPr sz="2000"/>
            </a:pPr>
            <a:r>
              <a:t>Ensure correct identification of suspect and target drives</a:t>
            </a:r>
          </a:p>
          <a:p>
            <a:pPr>
              <a:defRPr sz="2000"/>
            </a:pPr>
            <a:r>
              <a:t>Segment large drives using split command with -b switch</a:t>
            </a:r>
          </a:p>
          <a:p>
            <a:pPr>
              <a:defRPr sz="2000"/>
            </a:pPr>
            <a:r>
              <a:t>Create segmented volumes suitable for FAT32 (&lt;=2GB per segment)</a:t>
            </a:r>
          </a:p>
          <a:p>
            <a:pPr>
              <a:defRPr sz="2000"/>
            </a:pPr>
            <a:r>
              <a:t>Use numeric extensions for Windows forensics tools (e.g., image_sdb.01)</a:t>
            </a:r>
          </a:p>
          <a:p>
            <a:pPr>
              <a:defRPr sz="2000"/>
            </a:pPr>
            <a:r>
              <a:t>For specific partitions, use /dev/sdb1 format with dd command</a:t>
            </a:r>
          </a:p>
          <a:p>
            <a:pPr>
              <a:defRPr sz="2000"/>
            </a:pPr>
            <a:r>
              <a:t>Verify drive mounting with fdisk -l before data acquisition</a:t>
            </a:r>
          </a:p>
          <a:p>
            <a:pPr>
              <a:defRPr sz="2000"/>
            </a:pPr>
            <a:r>
              <a:t>Create mount points and directories for target drives</a:t>
            </a:r>
          </a:p>
          <a:p>
            <a:pPr>
              <a:defRPr sz="2000"/>
            </a:pPr>
            <a:r>
              <a:t>Unmount target drive after acquisition with umount command</a:t>
            </a:r>
          </a:p>
          <a:p>
            <a:pPr>
              <a:defRPr sz="2000"/>
            </a:pPr>
            <a:r>
              <a:t>Consider alternative storage solutions for large drives</a:t>
            </a:r>
          </a:p>
        </p:txBody>
      </p:sp>
    </p:spTree>
  </p:cSld>
  <p:clrMapOvr>
    <a:masterClrMapping/>
  </p:clrMapOvr>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Today's Agenda</a:t>
            </a:r>
          </a:p>
        </p:txBody>
      </p:sp>
      <p:sp>
        <p:nvSpPr>
          <p:cNvPr id="3" name="Content Placeholder 2"/>
          <p:cNvSpPr>
            <a:spLocks noGrp="1"/>
          </p:cNvSpPr>
          <p:nvPr>
            <p:ph idx="10" sz="quarter"/>
          </p:nvPr>
        </p:nvSpPr>
        <p:spPr/>
        <p:txBody>
          <a:bodyPr>
            <a:normAutofit/>
          </a:bodyPr>
          <a:lstStyle/>
          <a:p>
            <a:pPr/>
            <a:r>
              <a:t>Understanding Storage Formats for Digital Evidence</a:t>
            </a:r>
          </a:p>
          <a:p>
            <a:pPr/>
            <a:r>
              <a:t>Determining the Best Acquisition Method</a:t>
            </a:r>
          </a:p>
          <a:p>
            <a:pPr/>
            <a:r>
              <a:t>Contingency Planning for Image Acquisitions</a:t>
            </a:r>
          </a:p>
          <a:p>
            <a:pPr/>
            <a:r>
              <a:t>Using Acquisition Tools</a:t>
            </a:r>
          </a:p>
          <a:p>
            <a:pPr/>
            <a:r>
              <a:t>Validating Data Acquisitions</a:t>
            </a:r>
          </a:p>
          <a:p>
            <a:pPr/>
            <a:r>
              <a:t>Performing RAID Data Acquisitions</a:t>
            </a:r>
          </a:p>
          <a:p>
            <a:pPr/>
            <a:r>
              <a:t>Using Remote Network Acquisition Tools</a:t>
            </a:r>
          </a:p>
          <a:p>
            <a:pPr/>
            <a:r>
              <a:t>Using Other Forensics Acquisition Tools</a:t>
            </a:r>
          </a:p>
        </p:txBody>
      </p:sp>
    </p:spTree>
  </p:cSld>
  <p:clrMapOvr>
    <a:masterClrMapping/>
  </p:clrMapOvr>
</p:sld>
</file>

<file path=ppt/slides/slide2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Acquiring Data with a Linux Boot CD</a:t>
            </a:r>
          </a:p>
        </p:txBody>
      </p:sp>
      <p:sp>
        <p:nvSpPr>
          <p:cNvPr id="3" name="Subtitle 2"/>
          <p:cNvSpPr>
            <a:spLocks noGrp="1"/>
          </p:cNvSpPr>
          <p:nvPr>
            <p:ph type="subTitle" idx="1"/>
          </p:nvPr>
        </p:nvSpPr>
        <p:spPr/>
        <p:txBody>
          <a:bodyPr/>
          <a:lstStyle/>
          <a:p>
            <a:r>
              <a:t>Acquiring Data with dcfldd in Linux</a:t>
            </a:r>
          </a:p>
        </p:txBody>
      </p:sp>
      <p:sp>
        <p:nvSpPr>
          <p:cNvPr id="4" name="Content Placeholder 3"/>
          <p:cNvSpPr>
            <a:spLocks noGrp="1"/>
          </p:cNvSpPr>
          <p:nvPr>
            <p:ph idx="10" sz="quarter"/>
          </p:nvPr>
        </p:nvSpPr>
        <p:spPr/>
        <p:txBody>
          <a:bodyPr>
            <a:normAutofit/>
          </a:bodyPr>
          <a:lstStyle/>
          <a:p>
            <a:pPr>
              <a:defRPr sz="1800"/>
            </a:pPr>
            <a:r>
              <a:t>The dd command is not designed for forensic acquisitions but serves as a data management tool.</a:t>
            </a:r>
          </a:p>
          <a:p>
            <a:pPr>
              <a:defRPr sz="1800"/>
            </a:pPr>
            <a:r>
              <a:t>dcfldd was developed by Nicholas Harbour of DCFL to address forensic needs in UNIX/Linux systems.</a:t>
            </a:r>
          </a:p>
          <a:p>
            <a:pPr>
              <a:defRPr sz="1800"/>
            </a:pPr>
            <a:r>
              <a:t>dcfldd offers enhanced features for forensic acquisitions compared to dd, including:</a:t>
            </a:r>
          </a:p>
          <a:p>
            <a:pPr>
              <a:defRPr sz="1800"/>
            </a:pPr>
            <a:r>
              <a:t>  - Specifying hexadecimal patterns or text for clearing disk space</a:t>
            </a:r>
          </a:p>
          <a:p>
            <a:pPr>
              <a:defRPr sz="1800"/>
            </a:pPr>
            <a:r>
              <a:t>  - Logging errors to an output file for analysis</a:t>
            </a:r>
          </a:p>
          <a:p>
            <a:pPr>
              <a:defRPr sz="1800"/>
            </a:pPr>
            <a:r>
              <a:t>  - Hashing options (MD5, SHA-1, SHA-256, SHA-384, SHA-512) with logging and byte-specific hashing</a:t>
            </a:r>
          </a:p>
          <a:p>
            <a:pPr>
              <a:defRPr sz="1800"/>
            </a:pPr>
            <a:r>
              <a:t>  - Status display for acquisition progress in bytes</a:t>
            </a:r>
          </a:p>
          <a:p>
            <a:pPr>
              <a:defRPr sz="1800"/>
            </a:pPr>
            <a:r>
              <a:t>  - Segmented volumes with numeric extensions (beyond dd's 99 limit)</a:t>
            </a:r>
          </a:p>
          <a:p>
            <a:pPr>
              <a:defRPr sz="1800"/>
            </a:pPr>
            <a:r>
              <a:t>  - Data verification with the original disk/media</a:t>
            </a:r>
          </a:p>
          <a:p>
            <a:pPr>
              <a:defRPr sz="1800"/>
            </a:pPr>
            <a:r>
              <a:t>  - Caution: dcfldd can also write to the wrong device if not used carefully</a:t>
            </a:r>
          </a:p>
        </p:txBody>
      </p:sp>
    </p:spTree>
  </p:cSld>
  <p:clrMapOvr>
    <a:masterClrMapping/>
  </p:clrMapOvr>
</p:sld>
</file>

<file path=ppt/slides/slide2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Using Acquisition Tools</a:t>
            </a:r>
          </a:p>
        </p:txBody>
      </p:sp>
      <p:sp>
        <p:nvSpPr>
          <p:cNvPr id="3" name="Subtitle 2"/>
          <p:cNvSpPr>
            <a:spLocks noGrp="1"/>
          </p:cNvSpPr>
          <p:nvPr>
            <p:ph type="subTitle" idx="1"/>
          </p:nvPr>
        </p:nvSpPr>
        <p:spPr/>
        <p:txBody>
          <a:bodyPr/>
          <a:lstStyle/>
          <a:p>
            <a:r>
              <a:t>Capturing an Image with AccessData FTK Imager Lite</a:t>
            </a:r>
          </a:p>
        </p:txBody>
      </p:sp>
      <p:sp>
        <p:nvSpPr>
          <p:cNvPr id="4" name="Content Placeholder 3"/>
          <p:cNvSpPr>
            <a:spLocks noGrp="1"/>
          </p:cNvSpPr>
          <p:nvPr>
            <p:ph idx="10" sz="quarter"/>
          </p:nvPr>
        </p:nvSpPr>
        <p:spPr/>
        <p:txBody>
          <a:bodyPr>
            <a:normAutofit/>
          </a:bodyPr>
          <a:lstStyle/>
          <a:p>
            <a:pPr>
              <a:defRPr sz="2200"/>
            </a:pPr>
            <a:r>
              <a:t>Document the chain of evidence for the drive you plan to acquire.</a:t>
            </a:r>
          </a:p>
          <a:p>
            <a:pPr>
              <a:defRPr sz="2200"/>
            </a:pPr>
            <a:r>
              <a:t>Remove the drive from the suspect’s computer.</a:t>
            </a:r>
          </a:p>
          <a:p>
            <a:pPr>
              <a:defRPr sz="2200"/>
            </a:pPr>
            <a:r>
              <a:t>For IDE drives, configure the suspect drive’s jumpers as needed (SATA/USB drives do not require this step).</a:t>
            </a:r>
          </a:p>
          <a:p>
            <a:pPr>
              <a:defRPr sz="2200"/>
            </a:pPr>
            <a:r>
              <a:t>Connect the suspect drive to the USB or FireWire write-blocker device.</a:t>
            </a:r>
          </a:p>
          <a:p>
            <a:pPr>
              <a:defRPr sz="2200"/>
            </a:pPr>
            <a:r>
              <a:t>Create a storage folder on the target drive (e.g., C:\Work\Chap03\Chapter for this activity).</a:t>
            </a:r>
          </a:p>
        </p:txBody>
      </p:sp>
    </p:spTree>
  </p:cSld>
  <p:clrMapOvr>
    <a:masterClrMapping/>
  </p:clrMapOvr>
</p:sld>
</file>

<file path=ppt/slides/slide2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Using Acquisition Tools</a:t>
            </a:r>
          </a:p>
        </p:txBody>
      </p:sp>
      <p:sp>
        <p:nvSpPr>
          <p:cNvPr id="3" name="Subtitle 2"/>
          <p:cNvSpPr>
            <a:spLocks noGrp="1"/>
          </p:cNvSpPr>
          <p:nvPr>
            <p:ph type="subTitle" idx="1"/>
          </p:nvPr>
        </p:nvSpPr>
        <p:spPr/>
        <p:txBody>
          <a:bodyPr/>
          <a:lstStyle/>
          <a:p>
            <a:r>
              <a:t>Capturing an Image with AccessData FTK Imager Lite</a:t>
            </a:r>
          </a:p>
        </p:txBody>
      </p:sp>
      <p:sp>
        <p:nvSpPr>
          <p:cNvPr id="4" name="Content Placeholder 3"/>
          <p:cNvSpPr>
            <a:spLocks noGrp="1"/>
          </p:cNvSpPr>
          <p:nvPr>
            <p:ph idx="10" sz="quarter"/>
          </p:nvPr>
        </p:nvSpPr>
        <p:spPr/>
        <p:txBody>
          <a:bodyPr>
            <a:normAutofit/>
          </a:bodyPr>
          <a:lstStyle/>
          <a:p>
            <a:pPr>
              <a:defRPr sz="2000"/>
            </a:pPr>
            <a:r>
              <a:t>FTK Imager is a data acquisition tool included with a licensed copy of AccessData Forensic Toolkit.</a:t>
            </a:r>
          </a:p>
          <a:p>
            <a:pPr>
              <a:defRPr sz="2000"/>
            </a:pPr>
            <a:r>
              <a:t>It requires a USB dongle for licensing, except for FTK Imager Lite, Debian/Ubuntu x64, and macOS 10.5/10.6x command-line interfaces which are free and dongle-free.</a:t>
            </a:r>
          </a:p>
          <a:p>
            <a:pPr>
              <a:defRPr sz="2000"/>
            </a:pPr>
            <a:r>
              <a:t>Supports reading various formats: .ad1, .e01, .s01, AFF, raw, CD/DVD file systems.</a:t>
            </a:r>
          </a:p>
          <a:p>
            <a:pPr>
              <a:defRPr sz="2000"/>
            </a:pPr>
            <a:r>
              <a:t>Can create disk-to-image copies at physical or logical partition levels.</a:t>
            </a:r>
          </a:p>
          <a:p>
            <a:pPr>
              <a:defRPr sz="2000"/>
            </a:pPr>
            <a:r>
              <a:t>Allows segmentation into split volumes (e.g., 650 MB for CDs, 2.0 GB for DVDs).</a:t>
            </a:r>
          </a:p>
          <a:p>
            <a:pPr>
              <a:defRPr sz="2000"/>
            </a:pPr>
            <a:r>
              <a:t>Can image RAM on a live computer using a Live CD like Mini-WinFE.</a:t>
            </a:r>
          </a:p>
          <a:p>
            <a:pPr>
              <a:defRPr sz="2000"/>
            </a:pPr>
            <a:r>
              <a:t>Cannot acquire HPA and DCO areas; requires advanced tools for these regions.</a:t>
            </a:r>
          </a:p>
        </p:txBody>
      </p:sp>
    </p:spTree>
  </p:cSld>
  <p:clrMapOvr>
    <a:masterClrMapping/>
  </p:clrMapOvr>
</p:sld>
</file>

<file path=ppt/slides/slide2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Using Acquisition Tools</a:t>
            </a:r>
          </a:p>
        </p:txBody>
      </p:sp>
      <p:sp>
        <p:nvSpPr>
          <p:cNvPr id="3" name="Subtitle 2"/>
          <p:cNvSpPr>
            <a:spLocks noGrp="1"/>
          </p:cNvSpPr>
          <p:nvPr>
            <p:ph type="subTitle" idx="1"/>
          </p:nvPr>
        </p:nvSpPr>
        <p:spPr/>
        <p:txBody>
          <a:bodyPr/>
          <a:lstStyle/>
          <a:p>
            <a:r>
              <a:t>Capturing an Image with AccessData FTK Imager Lite</a:t>
            </a:r>
          </a:p>
        </p:txBody>
      </p:sp>
      <p:sp>
        <p:nvSpPr>
          <p:cNvPr id="4" name="Content Placeholder 3"/>
          <p:cNvSpPr>
            <a:spLocks noGrp="1"/>
          </p:cNvSpPr>
          <p:nvPr>
            <p:ph idx="10" sz="quarter"/>
          </p:nvPr>
        </p:nvSpPr>
        <p:spPr/>
        <p:txBody>
          <a:bodyPr>
            <a:normAutofit/>
          </a:bodyPr>
          <a:lstStyle/>
          <a:p>
            <a:pPr>
              <a:defRPr sz="1800"/>
            </a:pPr>
            <a:r>
              <a:t>Boot forensic workstation to Windows using an installed write-blocker.</a:t>
            </a:r>
          </a:p>
          <a:p>
            <a:pPr>
              <a:defRPr sz="1800"/>
            </a:pPr>
            <a:r>
              <a:t>Connect evidence drive to write-blocking device or USB device.</a:t>
            </a:r>
          </a:p>
          <a:p>
            <a:pPr>
              <a:defRPr sz="1800"/>
            </a:pPr>
            <a:r>
              <a:t>Connect target drive to USB external drive if using a write-blocker.</a:t>
            </a:r>
          </a:p>
          <a:p>
            <a:pPr>
              <a:defRPr sz="1800"/>
            </a:pPr>
            <a:r>
              <a:t>Launch FTK Imager Lite and accept User Account Control prompt.</a:t>
            </a:r>
          </a:p>
          <a:p>
            <a:pPr>
              <a:defRPr sz="1800"/>
            </a:pPr>
            <a:r>
              <a:t>Navigate to File &gt; Create Disk Image to initiate the process.</a:t>
            </a:r>
          </a:p>
          <a:p>
            <a:pPr>
              <a:defRPr sz="1800"/>
            </a:pPr>
            <a:r>
              <a:t>Select Physical Drive as source and choose the suspect drive.</a:t>
            </a:r>
          </a:p>
          <a:p>
            <a:pPr>
              <a:defRPr sz="1800"/>
            </a:pPr>
            <a:r>
              <a:t>Configure image settings: Verify images, select Raw (dd) format.</a:t>
            </a:r>
          </a:p>
          <a:p>
            <a:pPr>
              <a:defRPr sz="1800"/>
            </a:pPr>
            <a:r>
              <a:t>Enter case information in Evidence Item Information dialog.</a:t>
            </a:r>
          </a:p>
          <a:p>
            <a:pPr>
              <a:defRPr sz="1800"/>
            </a:pPr>
            <a:r>
              <a:t>Specify image destination folder (e.g., C:\Work\Chap03\Chapter).</a:t>
            </a:r>
          </a:p>
          <a:p>
            <a:pPr>
              <a:defRPr sz="1800"/>
            </a:pPr>
            <a:r>
              <a:t>Set image fragment size to default 1500 MB or adjust as needed.</a:t>
            </a:r>
          </a:p>
          <a:p>
            <a:pPr>
              <a:defRPr sz="1800"/>
            </a:pPr>
            <a:r>
              <a:t>Name the image file (e.g., InChp03-ftk) and click Finish.</a:t>
            </a:r>
          </a:p>
          <a:p>
            <a:pPr>
              <a:defRPr sz="1800"/>
            </a:pPr>
            <a:r>
              <a:t>Start the acquisition process and review verification results.</a:t>
            </a:r>
          </a:p>
          <a:p>
            <a:pPr>
              <a:defRPr sz="1800"/>
            </a:pPr>
            <a:r>
              <a:t>Close all dialogs and exit FTK Imager Lite after completion.</a:t>
            </a:r>
          </a:p>
        </p:txBody>
      </p:sp>
    </p:spTree>
  </p:cSld>
  <p:clrMapOvr>
    <a:masterClrMapping/>
  </p:clrMapOvr>
</p:sld>
</file>

<file path=ppt/slides/slide2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Using Acquisition Tools</a:t>
            </a:r>
          </a:p>
        </p:txBody>
      </p:sp>
      <p:sp>
        <p:nvSpPr>
          <p:cNvPr id="3" name="Subtitle 2"/>
          <p:cNvSpPr>
            <a:spLocks noGrp="1"/>
          </p:cNvSpPr>
          <p:nvPr>
            <p:ph type="subTitle" idx="1"/>
          </p:nvPr>
        </p:nvSpPr>
        <p:spPr/>
        <p:txBody>
          <a:bodyPr/>
          <a:lstStyle/>
          <a:p>
            <a:r>
              <a:t>Capturing an Image with AccessData FTK Imager Lite</a:t>
            </a:r>
          </a:p>
        </p:txBody>
      </p:sp>
      <p:sp>
        <p:nvSpPr>
          <p:cNvPr id="4" name="Content Placeholder 3"/>
          <p:cNvSpPr>
            <a:spLocks noGrp="1"/>
          </p:cNvSpPr>
          <p:nvPr>
            <p:ph idx="10" sz="quarter"/>
          </p:nvPr>
        </p:nvSpPr>
        <p:spPr/>
        <p:txBody>
          <a:bodyPr>
            <a:normAutofit/>
          </a:bodyPr>
          <a:lstStyle/>
          <a:p>
            <a:pPr>
              <a:defRPr sz="1800"/>
            </a:pPr>
            <a:r>
              <a:t>Boot forensic workstation to Windows using installed write-blocker.</a:t>
            </a:r>
          </a:p>
          <a:p>
            <a:pPr>
              <a:defRPr sz="1800"/>
            </a:pPr>
            <a:r>
              <a:t>Connect evidence drive to write-blocking device or USB device.</a:t>
            </a:r>
          </a:p>
          <a:p>
            <a:pPr>
              <a:defRPr sz="1800"/>
            </a:pPr>
            <a:r>
              <a:t>Connect target drive to USB external drive if using write-blocker.</a:t>
            </a:r>
          </a:p>
          <a:p>
            <a:pPr>
              <a:defRPr sz="1800"/>
            </a:pPr>
            <a:r>
              <a:t>Launch FTK Imager Lite and accept User Account Control prompt.</a:t>
            </a:r>
          </a:p>
          <a:p>
            <a:pPr>
              <a:defRPr sz="1800"/>
            </a:pPr>
            <a:r>
              <a:t>Select File &gt; Create Disk Image to initiate the process.</a:t>
            </a:r>
          </a:p>
          <a:p>
            <a:pPr>
              <a:defRPr sz="1800"/>
            </a:pPr>
            <a:r>
              <a:t>Choose Physical Drive option and select the suspect drive.</a:t>
            </a:r>
          </a:p>
          <a:p>
            <a:pPr>
              <a:defRPr sz="1800"/>
            </a:pPr>
            <a:r>
              <a:t>Verify images after creation and select Raw (dd) image type.</a:t>
            </a:r>
          </a:p>
          <a:p>
            <a:pPr>
              <a:defRPr sz="1800"/>
            </a:pPr>
            <a:r>
              <a:t>Complete case information in Evidence Item Information dialog.</a:t>
            </a:r>
          </a:p>
          <a:p>
            <a:pPr>
              <a:defRPr sz="1800"/>
            </a:pPr>
            <a:r>
              <a:t>Specify image destination folder (e.g., Work\Chap03\Chapter) and ensure AD Encryption is unchecked.</a:t>
            </a:r>
          </a:p>
          <a:p>
            <a:pPr>
              <a:defRPr sz="1800"/>
            </a:pPr>
            <a:r>
              <a:t>Set image filename as InChp03-ftk and click Finish.</a:t>
            </a:r>
          </a:p>
          <a:p>
            <a:pPr>
              <a:defRPr sz="1800"/>
            </a:pPr>
            <a:r>
              <a:t>Start acquisition and review verification results upon completion.</a:t>
            </a:r>
          </a:p>
          <a:p>
            <a:pPr>
              <a:defRPr sz="1800"/>
            </a:pPr>
            <a:r>
              <a:t>Exit FTK Imager Lite after image creation.</a:t>
            </a:r>
          </a:p>
        </p:txBody>
      </p:sp>
    </p:spTree>
  </p:cSld>
  <p:clrMapOvr>
    <a:masterClrMapping/>
  </p:clrMapOvr>
</p:sld>
</file>

<file path=ppt/slides/slide2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Knowledge Check: Using Acquisition Tools</a:t>
            </a:r>
          </a:p>
        </p:txBody>
      </p:sp>
      <p:sp>
        <p:nvSpPr>
          <p:cNvPr id="3" name="Content Placeholder 2"/>
          <p:cNvSpPr>
            <a:spLocks noGrp="1"/>
          </p:cNvSpPr>
          <p:nvPr>
            <p:ph idx="10" sz="quarter"/>
          </p:nvPr>
        </p:nvSpPr>
        <p:spPr/>
        <p:txBody>
          <a:bodyPr>
            <a:normAutofit/>
          </a:bodyPr>
          <a:lstStyle/>
          <a:p/>
          <a:p>
            <a:pPr>
              <a:defRPr b="1"/>
            </a:pPr>
            <a:r>
              <a:t>Which of the following is a correct statement about using acquisition tools for digital forensics?</a:t>
            </a:r>
          </a:p>
          <a:p>
            <a:pPr lvl="1"/>
            <a:r>
              <a:t>A) All modern acquisition tools can reliably acquire data from a disk's HPA.</a:t>
            </a:r>
          </a:p>
          <a:p>
            <a:pPr lvl="1"/>
            <a:r>
              <a:t>B) Write-blocking hardware is always required when acquiring data from a suspect drive in Windows or Linux.</a:t>
            </a:r>
          </a:p>
          <a:p>
            <a:pPr lvl="1"/>
            <a:r>
              <a:t>C) Using USB-3 devices is not recommended due to potential data corruption risks.</a:t>
            </a:r>
          </a:p>
          <a:p>
            <a:pPr lvl="1"/>
            <a:r>
              <a:t>D) Some countries have fully accepted the use of write-blocking devices for data acquisitions without legal concerns.</a:t>
            </a:r>
          </a:p>
        </p:txBody>
      </p:sp>
      <p:sp>
        <p:nvSpPr>
          <p:cNvPr id="4" name="Text Placeholder 3"/>
          <p:cNvSpPr>
            <a:spLocks noGrp="1"/>
          </p:cNvSpPr>
          <p:nvPr>
            <p:ph type="body" idx="11" sz="quarter"/>
          </p:nvPr>
        </p:nvSpPr>
        <p:spPr/>
        <p:txBody>
          <a:bodyPr/>
          <a:lstStyle/>
          <a:p/>
          <a:p>
            <a:r>
              <a:t> Answer: B - Write-blocking hardware is essential to prevent data contamination when acquiring evidence from a suspect drive in Windows or Linux, as these OSs can automatically mount and modify the drive.</a:t>
            </a:r>
          </a:p>
        </p:txBody>
      </p:sp>
      <p:sp>
        <p:nvSpPr>
          <p:cNvPr id="5" name="Subtitle 4"/>
          <p:cNvSpPr>
            <a:spLocks noGrp="1"/>
          </p:cNvSpPr>
          <p:nvPr>
            <p:ph type="subTitle" idx="1"/>
          </p:nvPr>
        </p:nvSpPr>
        <p:spPr/>
        <p:txBody>
          <a:bodyPr/>
          <a:lstStyle/>
          <a:p>
            <a:r>
              <a:t>Let's Apply This!</a:t>
            </a:r>
          </a:p>
        </p:txBody>
      </p:sp>
    </p:spTree>
  </p:cSld>
  <p:clrMapOvr>
    <a:masterClrMapping/>
  </p:clrMapOvr>
</p:sld>
</file>

<file path=ppt/slides/slide2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Linux Validation Methods</a:t>
            </a:r>
          </a:p>
        </p:txBody>
      </p:sp>
      <p:sp>
        <p:nvSpPr>
          <p:cNvPr id="3" name="Subtitle 2"/>
          <p:cNvSpPr>
            <a:spLocks noGrp="1"/>
          </p:cNvSpPr>
          <p:nvPr>
            <p:ph type="subTitle" idx="1"/>
          </p:nvPr>
        </p:nvSpPr>
        <p:spPr/>
        <p:txBody>
          <a:bodyPr/>
          <a:lstStyle/>
          <a:p>
            <a:r>
              <a:t>Validating dd-Acquired Data</a:t>
            </a:r>
          </a:p>
        </p:txBody>
      </p:sp>
      <p:sp>
        <p:nvSpPr>
          <p:cNvPr id="4" name="Content Placeholder 3"/>
          <p:cNvSpPr>
            <a:spLocks noGrp="1"/>
          </p:cNvSpPr>
          <p:nvPr>
            <p:ph idx="10" sz="quarter"/>
          </p:nvPr>
        </p:nvSpPr>
        <p:spPr/>
        <p:txBody>
          <a:bodyPr>
            <a:normAutofit/>
          </a:bodyPr>
          <a:lstStyle/>
          <a:p>
            <a:pPr>
              <a:defRPr sz="2200"/>
            </a:pPr>
            <a:r>
              <a:t>Use md5sum to validate segmented volumes of a suspect drive</a:t>
            </a:r>
          </a:p>
          <a:p>
            <a:pPr>
              <a:defRPr sz="2200"/>
            </a:pPr>
            <a:r>
              <a:t>Navigate to the directory containing saved image files</a:t>
            </a:r>
          </a:p>
          <a:p>
            <a:pPr>
              <a:defRPr sz="2200"/>
            </a:pPr>
            <a:r>
              <a:t>Calculate hash value of original drive: `md5sum /dev/sdb &gt; md5_sdb.txt`</a:t>
            </a:r>
          </a:p>
          <a:p>
            <a:pPr>
              <a:defRPr sz="2200"/>
            </a:pPr>
            <a:r>
              <a:t>Compute MD5 hash for segmented volumes: `cat image_sdb.* | md5sum &gt;&gt; md5_sdb.txt`</a:t>
            </a:r>
          </a:p>
          <a:p>
            <a:pPr>
              <a:defRPr sz="2200"/>
            </a:pPr>
            <a:r>
              <a:t>Concatenate all segmented volumes as a single contiguous file</a:t>
            </a:r>
          </a:p>
          <a:p>
            <a:pPr>
              <a:defRPr sz="2200"/>
            </a:pPr>
            <a:r>
              <a:t>Pipe data to md5sum for hash calculation</a:t>
            </a:r>
          </a:p>
          <a:p>
            <a:pPr>
              <a:defRPr sz="2200"/>
            </a:pPr>
            <a:r>
              <a:t>Append results to md5_sdb.txt for comparison</a:t>
            </a:r>
          </a:p>
        </p:txBody>
      </p:sp>
    </p:spTree>
  </p:cSld>
  <p:clrMapOvr>
    <a:masterClrMapping/>
  </p:clrMapOvr>
</p:sld>
</file>

<file path=ppt/slides/slide2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Linux Validation Methods</a:t>
            </a:r>
          </a:p>
        </p:txBody>
      </p:sp>
      <p:sp>
        <p:nvSpPr>
          <p:cNvPr id="3" name="Subtitle 2"/>
          <p:cNvSpPr>
            <a:spLocks noGrp="1"/>
          </p:cNvSpPr>
          <p:nvPr>
            <p:ph type="subTitle" idx="1"/>
          </p:nvPr>
        </p:nvSpPr>
        <p:spPr/>
        <p:txBody>
          <a:bodyPr/>
          <a:lstStyle/>
          <a:p>
            <a:r>
              <a:t>Validating dd-Acquired Data</a:t>
            </a:r>
          </a:p>
        </p:txBody>
      </p:sp>
      <p:sp>
        <p:nvSpPr>
          <p:cNvPr id="4" name="Content Placeholder 3"/>
          <p:cNvSpPr>
            <a:spLocks noGrp="1"/>
          </p:cNvSpPr>
          <p:nvPr>
            <p:ph idx="10" sz="quarter"/>
          </p:nvPr>
        </p:nvSpPr>
        <p:spPr/>
        <p:txBody>
          <a:bodyPr>
            <a:normAutofit/>
          </a:bodyPr>
          <a:lstStyle/>
          <a:p>
            <a:pPr>
              <a:defRPr sz="2000"/>
            </a:pPr>
            <a:r>
              <a:t>Calculate hash value of original drive: `md5sum /dev/sdb &gt; md5_sdb.txt`</a:t>
            </a:r>
          </a:p>
          <a:p>
            <a:pPr>
              <a:defRPr sz="2000"/>
            </a:pPr>
            <a:r>
              <a:t>Compute MD5 hash for segmented volumes: `cat image_sdb.* | md5sum &gt;&gt; md5_sdb.txt`</a:t>
            </a:r>
          </a:p>
          <a:p>
            <a:pPr>
              <a:defRPr sz="2000"/>
            </a:pPr>
            <a:r>
              <a:t>Verify hashes match: `cat md5_sdb.txt`</a:t>
            </a:r>
          </a:p>
          <a:p>
            <a:pPr>
              <a:defRPr sz="2000"/>
            </a:pPr>
            <a:r>
              <a:t>If hashes match, acquisition is successful; otherwise, data acquisition failed</a:t>
            </a:r>
          </a:p>
          <a:p>
            <a:pPr>
              <a:defRPr sz="2000"/>
            </a:pPr>
            <a:r>
              <a:t>Use `sha1sum` instead of `md5sum` by replacing all references</a:t>
            </a:r>
          </a:p>
          <a:p>
            <a:pPr>
              <a:defRPr sz="2000"/>
            </a:pPr>
            <a:r>
              <a:t>Ensure drive remains connected during validation</a:t>
            </a:r>
          </a:p>
          <a:p>
            <a:pPr>
              <a:defRPr sz="2000"/>
            </a:pPr>
            <a:r>
              <a:t>Save md5_sdb.txt with image files for validation</a:t>
            </a:r>
          </a:p>
        </p:txBody>
      </p:sp>
    </p:spTree>
  </p:cSld>
  <p:clrMapOvr>
    <a:masterClrMapping/>
  </p:clrMapOvr>
</p:sld>
</file>

<file path=ppt/slides/slide2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Linux Validation Methods</a:t>
            </a:r>
          </a:p>
        </p:txBody>
      </p:sp>
      <p:sp>
        <p:nvSpPr>
          <p:cNvPr id="3" name="Subtitle 2"/>
          <p:cNvSpPr>
            <a:spLocks noGrp="1"/>
          </p:cNvSpPr>
          <p:nvPr>
            <p:ph type="subTitle" idx="1"/>
          </p:nvPr>
        </p:nvSpPr>
        <p:spPr/>
        <p:txBody>
          <a:bodyPr/>
          <a:lstStyle/>
          <a:p>
            <a:r>
              <a:t>Validating dcfldd-Acquired Data</a:t>
            </a:r>
          </a:p>
        </p:txBody>
      </p:sp>
      <p:sp>
        <p:nvSpPr>
          <p:cNvPr id="4" name="Content Placeholder 3"/>
          <p:cNvSpPr>
            <a:spLocks noGrp="1"/>
          </p:cNvSpPr>
          <p:nvPr>
            <p:ph idx="10" sz="quarter"/>
          </p:nvPr>
        </p:nvSpPr>
        <p:spPr/>
        <p:txBody>
          <a:bodyPr>
            <a:normAutofit/>
          </a:bodyPr>
          <a:lstStyle/>
          <a:p>
            <a:pPr>
              <a:defRPr sz="2200"/>
            </a:pPr>
            <a:r>
              <a:t>dcfldd integrates validation options for forensic data acquisition: hash and hashlog.</a:t>
            </a:r>
          </a:p>
          <a:p>
            <a:pPr>
              <a:defRPr sz="2200"/>
            </a:pPr>
            <a:r>
              <a:t>Hash options: md5, sha1, sha256, sha384, sha512.</a:t>
            </a:r>
          </a:p>
          <a:p>
            <a:pPr>
              <a:defRPr sz="2200"/>
            </a:pPr>
            <a:r>
              <a:t>Hashlog outputs hash results to a text file stored with image files.</a:t>
            </a:r>
          </a:p>
          <a:p>
            <a:pPr>
              <a:defRPr sz="2200"/>
            </a:pPr>
            <a:r>
              <a:t>Example command for MD5 hash output during acquisition: dcfldd if=/dev/sda of=image.dd hash=md5 hashlog=hashlog.txt</a:t>
            </a:r>
          </a:p>
        </p:txBody>
      </p:sp>
    </p:spTree>
  </p:cSld>
  <p:clrMapOvr>
    <a:masterClrMapping/>
  </p:clrMapOvr>
</p:sld>
</file>

<file path=ppt/slides/slide2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Validating Data Acquisitions</a:t>
            </a:r>
          </a:p>
        </p:txBody>
      </p:sp>
      <p:sp>
        <p:nvSpPr>
          <p:cNvPr id="3" name="Subtitle 2"/>
          <p:cNvSpPr>
            <a:spLocks noGrp="1"/>
          </p:cNvSpPr>
          <p:nvPr>
            <p:ph type="subTitle" idx="1"/>
          </p:nvPr>
        </p:nvSpPr>
        <p:spPr/>
        <p:txBody>
          <a:bodyPr/>
          <a:lstStyle/>
          <a:p>
            <a:r>
              <a:t>Windows Validation Methods</a:t>
            </a:r>
          </a:p>
        </p:txBody>
      </p:sp>
      <p:sp>
        <p:nvSpPr>
          <p:cNvPr id="4" name="Content Placeholder 3"/>
          <p:cNvSpPr>
            <a:spLocks noGrp="1"/>
          </p:cNvSpPr>
          <p:nvPr>
            <p:ph idx="10" sz="quarter"/>
          </p:nvPr>
        </p:nvSpPr>
        <p:spPr/>
        <p:txBody>
          <a:bodyPr>
            <a:normAutofit/>
          </a:bodyPr>
          <a:lstStyle/>
          <a:p>
            <a:pPr>
              <a:defRPr sz="2000"/>
            </a:pPr>
            <a:r>
              <a:t>Windows lacks built-in hashing tools for digital forensics, relying on third-party programs.</a:t>
            </a:r>
          </a:p>
          <a:p>
            <a:pPr>
              <a:defRPr sz="2000"/>
            </a:pPr>
            <a:r>
              <a:t>Third-party tools include hexadecimal editors (e.g., X-Ways WinHex, Hex Workshop) and forensics software (e.g., OSForensics, Autopsy, EnCase, FTK).</a:t>
            </a:r>
          </a:p>
          <a:p>
            <a:pPr>
              <a:defRPr sz="2000"/>
            </a:pPr>
            <a:r>
              <a:t>Commercial tools have proprietary validation techniques for acquisition data formats.</a:t>
            </a:r>
          </a:p>
          <a:p>
            <a:pPr>
              <a:defRPr sz="2000"/>
            </a:pPr>
            <a:r>
              <a:t>Autopsy uses MD5 to validate images by reading metadata from Expert Witness Compression or AFF files.</a:t>
            </a:r>
          </a:p>
          <a:p>
            <a:pPr>
              <a:defRPr sz="2000"/>
            </a:pPr>
            <a:r>
              <a:t>Raw format images lack metadata, requiring manual validation for integrity checks.</a:t>
            </a:r>
          </a:p>
          <a:p>
            <a:pPr>
              <a:defRPr sz="2000"/>
            </a:pPr>
            <a:r>
              <a:t>FTK Imager Lite provides validation reports with MD5 and SHA-1 hashes for .e01 and .s01 formats.</a:t>
            </a:r>
          </a:p>
          <a:p>
            <a:pPr>
              <a:defRPr sz="2000"/>
            </a:pPr>
            <a:r>
              <a:t>Open-source tools like md5deep and Hash-Tool are available for Windows hashing.</a:t>
            </a:r>
          </a:p>
        </p:txBody>
      </p:sp>
    </p:spTree>
  </p:cSld>
  <p:clrMapOvr>
    <a:masterClrMapping/>
  </p:clrMapOvr>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Understanding Storage Formats for Digital Evidence</a:t>
            </a:r>
          </a:p>
        </p:txBody>
      </p:sp>
      <p:sp>
        <p:nvSpPr>
          <p:cNvPr id="3" name="Subtitle 2"/>
          <p:cNvSpPr>
            <a:spLocks noGrp="1"/>
          </p:cNvSpPr>
          <p:nvPr>
            <p:ph type="subTitle" idx="1"/>
          </p:nvPr>
        </p:nvSpPr>
        <p:spPr/>
        <p:txBody>
          <a:bodyPr/>
          <a:lstStyle/>
          <a:p>
            <a:r>
              <a:t>Proprietary Formats in Digital Forensics</a:t>
            </a:r>
          </a:p>
        </p:txBody>
      </p:sp>
      <p:sp>
        <p:nvSpPr>
          <p:cNvPr id="4" name="Content Placeholder 3"/>
          <p:cNvSpPr>
            <a:spLocks noGrp="1"/>
          </p:cNvSpPr>
          <p:nvPr>
            <p:ph idx="10" sz="quarter"/>
          </p:nvPr>
        </p:nvSpPr>
        <p:spPr/>
        <p:txBody>
          <a:bodyPr>
            <a:normAutofit/>
          </a:bodyPr>
          <a:lstStyle/>
          <a:p>
            <a:pPr>
              <a:defRPr sz="2000"/>
            </a:pPr>
            <a:r>
              <a:t>Proprietary formats in digital forensics offer specialized features that integrate with vendor analysis tools.</a:t>
            </a:r>
          </a:p>
          <a:p>
            <a:pPr>
              <a:defRPr sz="2000"/>
            </a:pPr>
            <a:r>
              <a:t>Key features include:</a:t>
            </a:r>
          </a:p>
          <a:p>
            <a:pPr>
              <a:defRPr sz="2000"/>
            </a:pPr>
            <a:r>
              <a:t>  - Compression options for image files (saving space on target drives)</a:t>
            </a:r>
          </a:p>
          <a:p>
            <a:pPr>
              <a:defRPr sz="2000"/>
            </a:pPr>
            <a:r>
              <a:t>  - Segmented file creation for archiving (CDs/DVDs) with data integrity checks</a:t>
            </a:r>
          </a:p>
          <a:p>
            <a:pPr>
              <a:defRPr sz="2000"/>
            </a:pPr>
            <a:r>
              <a:t>  - Metadata integration (acquisition time, hash values, investigator details, case comments)</a:t>
            </a:r>
          </a:p>
          <a:p>
            <a:pPr>
              <a:defRPr sz="2000"/>
            </a:pPr>
            <a:r>
              <a:t>Challenges include:</a:t>
            </a:r>
          </a:p>
          <a:p>
            <a:pPr>
              <a:defRPr sz="2000"/>
            </a:pPr>
            <a:r>
              <a:t>  - Incompatibility between vendors' tools (e.g., ILookIX formats readable only by ILook,IX)</a:t>
            </a:r>
          </a:p>
          <a:p>
            <a:pPr>
              <a:defRPr sz="2000"/>
            </a:pPr>
            <a:r>
              <a:t>  - File size limitations (typically 650 MB segments, max 2 GB due to FAT constraints)</a:t>
            </a:r>
          </a:p>
          <a:p>
            <a:pPr>
              <a:defRPr sz="2000"/>
            </a:pPr>
            <a:r>
              <a:t>  - Expert Witness Compression format as an unofficial standard (used by EnCase, supported by multiple tools)</a:t>
            </a:r>
          </a:p>
        </p:txBody>
      </p:sp>
    </p:spTree>
  </p:cSld>
  <p:clrMapOvr>
    <a:masterClrMapping/>
  </p:clrMapOvr>
</p:sld>
</file>

<file path=ppt/slides/slide3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Knowledge Check: Validating Data Acquisitions</a:t>
            </a:r>
          </a:p>
        </p:txBody>
      </p:sp>
      <p:sp>
        <p:nvSpPr>
          <p:cNvPr id="3" name="Content Placeholder 2"/>
          <p:cNvSpPr>
            <a:spLocks noGrp="1"/>
          </p:cNvSpPr>
          <p:nvPr>
            <p:ph idx="10" sz="quarter"/>
          </p:nvPr>
        </p:nvSpPr>
        <p:spPr/>
        <p:txBody>
          <a:bodyPr>
            <a:normAutofit/>
          </a:bodyPr>
          <a:lstStyle/>
          <a:p/>
          <a:p>
            <a:pPr>
              <a:defRPr b="1"/>
            </a:pPr>
            <a:r>
              <a:t>Which of the following statements accurately describes the role of hashing algorithms in validating data acquisitions?</a:t>
            </a:r>
          </a:p>
          <a:p>
            <a:pPr lvl="1"/>
            <a:r>
              <a:t>A) They are used to create a unique digital fingerprint that represents the data's integrity.</a:t>
            </a:r>
          </a:p>
          <a:p>
            <a:pPr lvl="1"/>
            <a:r>
              <a:t>B) They are primarily used to compress data for faster transfer.</a:t>
            </a:r>
          </a:p>
          <a:p>
            <a:pPr lvl="1"/>
            <a:r>
              <a:t>C) They are used to encrypt data to prevent unauthorized access.</a:t>
            </a:r>
          </a:p>
          <a:p>
            <a:pPr lvl="1"/>
            <a:r>
              <a:t>D) They are used to delete data permanently from storage devices.</a:t>
            </a:r>
          </a:p>
        </p:txBody>
      </p:sp>
      <p:sp>
        <p:nvSpPr>
          <p:cNvPr id="4" name="Text Placeholder 3"/>
          <p:cNvSpPr>
            <a:spLocks noGrp="1"/>
          </p:cNvSpPr>
          <p:nvPr>
            <p:ph type="body" idx="11" sz="quarter"/>
          </p:nvPr>
        </p:nvSpPr>
        <p:spPr/>
        <p:txBody>
          <a:bodyPr/>
          <a:lstStyle/>
          <a:p/>
          <a:p>
            <a:r>
              <a:t> Answer: A - Hashing algorithms generate a unique digital fingerprint (hash value) that represents the data's integrity. Any alteration in the data, even a minor one, results in a completely different hash value, making it a critical tool for validating data acquisitions.</a:t>
            </a:r>
          </a:p>
        </p:txBody>
      </p:sp>
      <p:sp>
        <p:nvSpPr>
          <p:cNvPr id="5" name="Subtitle 4"/>
          <p:cNvSpPr>
            <a:spLocks noGrp="1"/>
          </p:cNvSpPr>
          <p:nvPr>
            <p:ph type="subTitle" idx="1"/>
          </p:nvPr>
        </p:nvSpPr>
        <p:spPr/>
        <p:txBody>
          <a:bodyPr/>
          <a:lstStyle/>
          <a:p>
            <a:r>
              <a:t>Let's Apply This!</a:t>
            </a:r>
          </a:p>
        </p:txBody>
      </p:sp>
    </p:spTree>
  </p:cSld>
  <p:clrMapOvr>
    <a:masterClrMapping/>
  </p:clrMapOvr>
</p:sld>
</file>

<file path=ppt/slides/slide3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Performing RAID Data Acquisitions</a:t>
            </a:r>
          </a:p>
        </p:txBody>
      </p:sp>
      <p:sp>
        <p:nvSpPr>
          <p:cNvPr id="3" name="Subtitle 2"/>
          <p:cNvSpPr>
            <a:spLocks noGrp="1"/>
          </p:cNvSpPr>
          <p:nvPr>
            <p:ph type="subTitle" idx="1"/>
          </p:nvPr>
        </p:nvSpPr>
        <p:spPr/>
        <p:txBody>
          <a:bodyPr/>
          <a:lstStyle/>
          <a:p>
            <a:r>
              <a:t>Understanding RAID</a:t>
            </a:r>
          </a:p>
        </p:txBody>
      </p:sp>
      <p:sp>
        <p:nvSpPr>
          <p:cNvPr id="4" name="Content Placeholder 3"/>
          <p:cNvSpPr>
            <a:spLocks noGrp="1"/>
          </p:cNvSpPr>
          <p:nvPr>
            <p:ph idx="10" sz="quarter"/>
          </p:nvPr>
        </p:nvSpPr>
        <p:spPr/>
        <p:txBody>
          <a:bodyPr>
            <a:normAutofit/>
          </a:bodyPr>
          <a:lstStyle/>
          <a:p>
            <a:pPr>
              <a:defRPr sz="1600"/>
            </a:pPr>
            <a:r>
              <a:t>RAID (Redundant Array of Independent Disks) is a computer configuration using two or more physical disks.</a:t>
            </a:r>
          </a:p>
          <a:p>
            <a:pPr>
              <a:defRPr sz="1600"/>
            </a:pPr>
            <a:r>
              <a:t>RAID configurations serve multiple purposes: data redundancy for fault tolerance, and data striping for improved access speeds.</a:t>
            </a:r>
          </a:p>
          <a:p>
            <a:pPr>
              <a:defRPr sz="1600"/>
            </a:pPr>
            <a:r>
              <a:t>RAID can be implemented through software (Software RAID) or hardware controllers (Hardware RAID).</a:t>
            </a:r>
          </a:p>
          <a:p>
            <a:pPr>
              <a:defRPr sz="1600"/>
            </a:pPr>
            <a:r>
              <a:t>Software RAID is managed by the host OS, while Hardware RAID uses dedicated controllers with their own processors and memory.</a:t>
            </a:r>
          </a:p>
          <a:p>
            <a:pPr>
              <a:defRPr sz="1600"/>
            </a:pPr>
            <a:r>
              <a:t>RAID levels include 0, 1, 5, 6, 10, and 15, each with distinct characteristics and use cases.</a:t>
            </a:r>
          </a:p>
          <a:p>
            <a:pPr>
              <a:defRPr sz="1600"/>
            </a:pPr>
            <a:r>
              <a:t>RAID 0 (Striping): Combines multiple disks into a single volume for increased speed and storage capacity, but lacks redundancy.</a:t>
            </a:r>
          </a:p>
          <a:p>
            <a:pPr>
              <a:defRPr sz="1600"/>
            </a:pPr>
            <a:r>
              <a:t>RAID 1 (Mirroring): Uses two identical disks for redundancy, ensuring data availability if one disk fails.</a:t>
            </a:r>
          </a:p>
          <a:p>
            <a:pPr>
              <a:defRPr sz="1600"/>
            </a:pPr>
            <a:r>
              <a:t>RAID 5 (Distributed Parity): Combines striping with distributed parity across all disks, enabling data recovery from single disk failures.</a:t>
            </a:r>
          </a:p>
          <a:p>
            <a:pPr>
              <a:defRPr sz="1600"/>
            </a:pPr>
            <a:r>
              <a:t>RAID 6 (Double Parity): Enhances RAID 5 with double parity, allowing recovery from two disk failures.</a:t>
            </a:r>
          </a:p>
          <a:p>
            <a:pPr>
              <a:defRPr sz="1600"/>
            </a:pPr>
            <a:r>
              <a:t>RAID 10 (Mirrored Striping): Combines RAID 1 and RAID 0 for both redundancy and performance.</a:t>
            </a:r>
          </a:p>
          <a:p>
            <a:pPr>
              <a:defRPr sz="1600"/>
            </a:pPr>
            <a:r>
              <a:t>RAID 15 (Mirrored Striping with Parity): Combines RAID 1 and RAID 5 for robust data recovery and high performance, but at higher cost.</a:t>
            </a:r>
          </a:p>
        </p:txBody>
      </p:sp>
    </p:spTree>
  </p:cSld>
  <p:clrMapOvr>
    <a:masterClrMapping/>
  </p:clrMapOvr>
</p:sld>
</file>

<file path=ppt/slides/slide3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Performing RAID Data Acquisitions</a:t>
            </a:r>
          </a:p>
        </p:txBody>
      </p:sp>
      <p:sp>
        <p:nvSpPr>
          <p:cNvPr id="3" name="Subtitle 2"/>
          <p:cNvSpPr>
            <a:spLocks noGrp="1"/>
          </p:cNvSpPr>
          <p:nvPr>
            <p:ph type="subTitle" idx="1"/>
          </p:nvPr>
        </p:nvSpPr>
        <p:spPr/>
        <p:txBody>
          <a:bodyPr/>
          <a:lstStyle/>
          <a:p>
            <a:r>
              <a:t>Acquiring RAID Disks</a:t>
            </a:r>
          </a:p>
        </p:txBody>
      </p:sp>
      <p:sp>
        <p:nvSpPr>
          <p:cNvPr id="4" name="Content Placeholder 3"/>
          <p:cNvSpPr>
            <a:spLocks noGrp="1"/>
          </p:cNvSpPr>
          <p:nvPr>
            <p:ph idx="10" sz="quarter"/>
          </p:nvPr>
        </p:nvSpPr>
        <p:spPr/>
        <p:txBody>
          <a:bodyPr>
            <a:normAutofit/>
          </a:bodyPr>
          <a:lstStyle/>
          <a:p>
            <a:pPr>
              <a:defRPr sz="2000"/>
            </a:pPr>
            <a:r>
              <a:t>Assess data storage requirements for a complete forensics image</a:t>
            </a:r>
          </a:p>
          <a:p>
            <a:pPr>
              <a:defRPr sz="2000"/>
            </a:pPr>
            <a:r>
              <a:t>Identify RAID type: Windows RAID (0, 1) or hardware-firmware RAID (5, 10, 15) or unknown configuration</a:t>
            </a:r>
          </a:p>
          <a:p>
            <a:pPr>
              <a:defRPr sz="2000"/>
            </a:pPr>
            <a:r>
              <a:t>Determine if all drives must be connected for the OS to read data (especially for RAID 1, 10, 15 systems)</a:t>
            </a:r>
          </a:p>
          <a:p>
            <a:pPr>
              <a:defRPr sz="2000"/>
            </a:pPr>
            <a:r>
              <a:t>Verify tool capability to copy data accurately and read forensic RAID images</a:t>
            </a:r>
          </a:p>
          <a:p>
            <a:pPr>
              <a:defRPr sz="2000"/>
            </a:pPr>
            <a:r>
              <a:t>Check if the tool can handle split data saves and combine RAID disk images into a virtual drive</a:t>
            </a:r>
          </a:p>
          <a:p>
            <a:pPr>
              <a:defRPr sz="2000"/>
            </a:pPr>
            <a:r>
              <a:t>Consider using compressed proprietary formats to reduce storage needs for large RAID systems</a:t>
            </a:r>
          </a:p>
          <a:p>
            <a:pPr>
              <a:defRPr sz="2000"/>
            </a:pPr>
            <a:r>
              <a:t>Use large-capacity drives (e.g., 300 GB SATA/IDE) for copying small RAID systems</a:t>
            </a:r>
          </a:p>
          <a:p>
            <a:pPr>
              <a:defRPr sz="2000"/>
            </a:pPr>
            <a:r>
              <a:t>Leverage RAID recovery features in forensic tools like EnCase, X-Ways Forenssics, and FTK</a:t>
            </a:r>
          </a:p>
        </p:txBody>
      </p:sp>
    </p:spTree>
  </p:cSld>
  <p:clrMapOvr>
    <a:masterClrMapping/>
  </p:clrMapOvr>
</p:sld>
</file>

<file path=ppt/slides/slide3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Knowledge Check: Performing RAID Data Acquisitions</a:t>
            </a:r>
          </a:p>
        </p:txBody>
      </p:sp>
      <p:sp>
        <p:nvSpPr>
          <p:cNvPr id="3" name="Content Placeholder 2"/>
          <p:cNvSpPr>
            <a:spLocks noGrp="1"/>
          </p:cNvSpPr>
          <p:nvPr>
            <p:ph idx="10" sz="quarter"/>
          </p:nvPr>
        </p:nvSpPr>
        <p:spPr/>
        <p:txBody>
          <a:bodyPr>
            <a:normAutofit/>
          </a:bodyPr>
          <a:lstStyle/>
          <a:p/>
          <a:p>
            <a:pPr>
              <a:defRPr b="1"/>
            </a:pPr>
            <a:r>
              <a:t>Which of the following is the primary challenge in acquiring data from RAID systems, as highlighted in the text?</a:t>
            </a:r>
          </a:p>
          <a:p>
            <a:pPr lvl="1"/>
            <a:r>
              <a:t>A) The complexity of RAID configuration and management</a:t>
            </a:r>
          </a:p>
          <a:p>
            <a:pPr lvl="1"/>
            <a:r>
              <a:t>B) The need for specialized forensic tools</a:t>
            </a:r>
          </a:p>
          <a:p>
            <a:pPr lvl="1"/>
            <a:r>
              <a:t>C) The size of RAID systems, often reaching exabytes</a:t>
            </a:r>
          </a:p>
          <a:p>
            <a:pPr lvl="1"/>
            <a:r>
              <a:t>D) The risk of data corruption during acquisition</a:t>
            </a:r>
          </a:p>
        </p:txBody>
      </p:sp>
      <p:sp>
        <p:nvSpPr>
          <p:cNvPr id="4" name="Text Placeholder 3"/>
          <p:cNvSpPr>
            <a:spLocks noGrp="1"/>
          </p:cNvSpPr>
          <p:nvPr>
            <p:ph type="body" idx="11" sz="quarter"/>
          </p:nvPr>
        </p:nvSpPr>
        <p:spPr/>
        <p:txBody>
          <a:bodyPr/>
          <a:lstStyle/>
          <a:p/>
          <a:p>
            <a:r>
              <a:t> Answer: C - The text explicitly states that size is the biggest concern in RAID data acquisitions, as many RAID systems are now pushing into exabytes or more of data.</a:t>
            </a:r>
          </a:p>
        </p:txBody>
      </p:sp>
      <p:sp>
        <p:nvSpPr>
          <p:cNvPr id="5" name="Subtitle 4"/>
          <p:cNvSpPr>
            <a:spLocks noGrp="1"/>
          </p:cNvSpPr>
          <p:nvPr>
            <p:ph type="subTitle" idx="1"/>
          </p:nvPr>
        </p:nvSpPr>
        <p:spPr/>
        <p:txBody>
          <a:bodyPr/>
          <a:lstStyle/>
          <a:p>
            <a:r>
              <a:t>Let's Apply This!</a:t>
            </a:r>
          </a:p>
        </p:txBody>
      </p:sp>
    </p:spTree>
  </p:cSld>
  <p:clrMapOvr>
    <a:masterClrMapping/>
  </p:clrMapOvr>
</p:sld>
</file>

<file path=ppt/slides/slide3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Using Remote Network Acquisition Tools</a:t>
            </a:r>
          </a:p>
        </p:txBody>
      </p:sp>
      <p:sp>
        <p:nvSpPr>
          <p:cNvPr id="3" name="Subtitle 2"/>
          <p:cNvSpPr>
            <a:spLocks noGrp="1"/>
          </p:cNvSpPr>
          <p:nvPr>
            <p:ph type="subTitle" idx="1"/>
          </p:nvPr>
        </p:nvSpPr>
        <p:spPr/>
        <p:txBody>
          <a:bodyPr/>
          <a:lstStyle/>
          <a:p>
            <a:r>
              <a:t>Remote Acquisition with ProDiscover</a:t>
            </a:r>
          </a:p>
        </p:txBody>
      </p:sp>
      <p:sp>
        <p:nvSpPr>
          <p:cNvPr id="4" name="Content Placeholder 3"/>
          <p:cNvSpPr>
            <a:spLocks noGrp="1"/>
          </p:cNvSpPr>
          <p:nvPr>
            <p:ph idx="10" sz="quarter"/>
          </p:nvPr>
        </p:nvSpPr>
        <p:spPr/>
        <p:txBody>
          <a:bodyPr>
            <a:normAutofit/>
          </a:bodyPr>
          <a:lstStyle/>
          <a:p>
            <a:pPr>
              <a:defRPr sz="2000"/>
            </a:pPr>
            <a:r>
              <a:t>Capture volatile system state information</a:t>
            </a:r>
          </a:p>
          <a:p>
            <a:pPr>
              <a:defRPr sz="2000"/>
            </a:pPr>
            <a:r>
              <a:t>Analyze current running processes on a remote system</a:t>
            </a:r>
          </a:p>
          <a:p>
            <a:pPr>
              <a:defRPr sz="2000"/>
            </a:pPr>
            <a:r>
              <a:t>Locate unseen files and processes on a remote system that might be running malware or spyware</a:t>
            </a:r>
          </a:p>
          <a:p>
            <a:pPr>
              <a:defRPr sz="2000"/>
            </a:pPr>
            <a:r>
              <a:t>Remotely view and listen to IP ports on a compromised system</a:t>
            </a:r>
          </a:p>
          <a:p>
            <a:pPr>
              <a:defRPr sz="2000"/>
            </a:pPr>
            <a:r>
              <a:t>Run hash comparisons on a remote system to search for known Trojans and rootkits</a:t>
            </a:r>
          </a:p>
          <a:p>
            <a:pPr>
              <a:defRPr sz="2000"/>
            </a:pPr>
            <a:r>
              <a:t>Create a hash inventory of all files on a system remotely (negative hash search capability) to establish a baseline if it gets attacked</a:t>
            </a:r>
          </a:p>
        </p:txBody>
      </p:sp>
    </p:spTree>
  </p:cSld>
  <p:clrMapOvr>
    <a:masterClrMapping/>
  </p:clrMapOvr>
</p:sld>
</file>

<file path=ppt/slides/slide3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Using Remote Network Acquisition Tools</a:t>
            </a:r>
          </a:p>
        </p:txBody>
      </p:sp>
      <p:sp>
        <p:nvSpPr>
          <p:cNvPr id="3" name="Subtitle 2"/>
          <p:cNvSpPr>
            <a:spLocks noGrp="1"/>
          </p:cNvSpPr>
          <p:nvPr>
            <p:ph type="subTitle" idx="1"/>
          </p:nvPr>
        </p:nvSpPr>
        <p:spPr/>
        <p:txBody>
          <a:bodyPr/>
          <a:lstStyle/>
          <a:p>
            <a:r>
              <a:t>Remote Acquisition with ProDiscover</a:t>
            </a:r>
          </a:p>
        </p:txBody>
      </p:sp>
      <p:sp>
        <p:nvSpPr>
          <p:cNvPr id="4" name="Content Placeholder 3"/>
          <p:cNvSpPr>
            <a:spLocks noGrp="1"/>
          </p:cNvSpPr>
          <p:nvPr>
            <p:ph idx="10" sz="quarter"/>
          </p:nvPr>
        </p:nvSpPr>
        <p:spPr/>
        <p:txBody>
          <a:bodyPr>
            <a:normAutofit/>
          </a:bodyPr>
          <a:lstStyle/>
          <a:p>
            <a:pPr>
              <a:defRPr sz="1800"/>
            </a:pPr>
            <a:r>
              <a:t>PDServer Remote Agent Installation Methods:</a:t>
            </a:r>
          </a:p>
          <a:p>
            <a:pPr>
              <a:defRPr sz="1800"/>
            </a:pPr>
            <a:r>
              <a:t>1. Trusted CD: ProDiscover creates a special CD/DVD or USB drive with PDServer for manual installation on the suspect computer.</a:t>
            </a:r>
          </a:p>
          <a:p>
            <a:pPr>
              <a:defRPr sz="1800"/>
            </a:pPr>
            <a:r>
              <a:t>2. Preinstallation: PDServer is added to the standard installation of high-risk computers in configured networks, enabling quick response to attacks. Tools like DameWare or Hyena can initiate connections.</a:t>
            </a:r>
          </a:p>
          <a:p>
            <a:pPr>
              <a:defRPr sz="1800"/>
            </a:pPr>
            <a:r>
              <a:t>3. Pushing out and running remotely: PDServer is downloaded to a remote computer, allowing real-time data collection during incident response.</a:t>
            </a:r>
          </a:p>
          <a:p>
            <a:pPr>
              <a:defRPr sz="1800"/>
            </a:pPr>
            <a:r>
              <a:t>Security Features:</a:t>
            </a:r>
          </a:p>
          <a:p>
            <a:pPr>
              <a:defRPr sz="1800"/>
            </a:pPr>
            <a:r>
              <a:t>• Stealth Mode: PDServer can be disguised as an OS function (e.g., renamed process) to hide from the suspect.</a:t>
            </a:r>
          </a:p>
          <a:p>
            <a:pPr>
              <a:defRPr sz="1800"/>
            </a:pPr>
            <a:r>
              <a:t>• Password Protection: PDServer is password-protected with encrypted passwords.</a:t>
            </a:r>
          </a:p>
          <a:p>
            <a:pPr>
              <a:defRPr sz="1800"/>
            </a:pPr>
            <a:r>
              <a:t>• Encryption: 256-bit AES or Twofish encryption secures communication between systems.</a:t>
            </a:r>
          </a:p>
          <a:p>
            <a:pPr>
              <a:defRPr sz="1800"/>
            </a:pPr>
            <a:r>
              <a:t>• Secure Communication Protocol: GUIDs prevent packet insertion in data streams.</a:t>
            </a:r>
          </a:p>
          <a:p>
            <a:pPr>
              <a:defRPr sz="1800"/>
            </a:pPr>
            <a:r>
              <a:t>• Write-Protected Trusted Binaries: PDServer runs from write-protected devices like CDs.</a:t>
            </a:r>
          </a:p>
          <a:p>
            <a:pPr>
              <a:defRPr sz="1800"/>
            </a:pPr>
            <a:r>
              <a:t>• Digital Signatures: PDServer and PARemoval.sys are digitally signed to ensure integrity.</a:t>
            </a:r>
          </a:p>
        </p:txBody>
      </p:sp>
    </p:spTree>
  </p:cSld>
  <p:clrMapOvr>
    <a:masterClrMapping/>
  </p:clrMapOvr>
</p:sld>
</file>

<file path=ppt/slides/slide3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Using Remote Network Acquisition Tools</a:t>
            </a:r>
          </a:p>
        </p:txBody>
      </p:sp>
      <p:sp>
        <p:nvSpPr>
          <p:cNvPr id="3" name="Subtitle 2"/>
          <p:cNvSpPr>
            <a:spLocks noGrp="1"/>
          </p:cNvSpPr>
          <p:nvPr>
            <p:ph type="subTitle" idx="1"/>
          </p:nvPr>
        </p:nvSpPr>
        <p:spPr/>
        <p:txBody>
          <a:bodyPr/>
          <a:lstStyle/>
          <a:p>
            <a:r>
              <a:t>Remote Acquisition with EnCase Enterprise</a:t>
            </a:r>
          </a:p>
        </p:txBody>
      </p:sp>
      <p:sp>
        <p:nvSpPr>
          <p:cNvPr id="4" name="Content Placeholder 3"/>
          <p:cNvSpPr>
            <a:spLocks noGrp="1"/>
          </p:cNvSpPr>
          <p:nvPr>
            <p:ph idx="10" sz="quarter"/>
          </p:nvPr>
        </p:nvSpPr>
        <p:spPr/>
        <p:txBody>
          <a:bodyPr>
            <a:normAutofit/>
          </a:bodyPr>
          <a:lstStyle/>
          <a:p>
            <a:pPr>
              <a:defRPr sz="2000"/>
            </a:pPr>
            <a:r>
              <a:t>Guidance Software pioneered remote acquisition with EnCase Endpoint Investigator, an extension of its desktop tool EnCase.</a:t>
            </a:r>
          </a:p>
          <a:p>
            <a:pPr>
              <a:defRPr sz="2000"/>
            </a:pPr>
            <a:r>
              <a:t>Key Features:</a:t>
            </a:r>
          </a:p>
          <a:p>
            <a:pPr>
              <a:defRPr sz="2000"/>
            </a:pPr>
            <a:r>
              <a:t>Search and collect internal and external network systems across wide geographical areas</a:t>
            </a:r>
          </a:p>
          <a:p>
            <a:pPr>
              <a:defRPr sz="2000"/>
            </a:pPr>
            <a:r>
              <a:t>Support for multiple operating systems and file systems</a:t>
            </a:r>
          </a:p>
          <a:p>
            <a:pPr>
              <a:defRPr sz="2000"/>
            </a:pPr>
            <a:r>
              <a:t>Triage capabilities to assess system relevance to an investigation</a:t>
            </a:r>
          </a:p>
          <a:p>
            <a:pPr>
              <a:defRPr sz="2000"/>
            </a:pPr>
            <a:r>
              <a:t>Simultaneous search of up to five systems</a:t>
            </a:r>
          </a:p>
          <a:p>
            <a:pPr>
              <a:defRPr sz="2000"/>
            </a:pPr>
            <a:r>
              <a:t>For more information: www.guidancesoftware.com/docs/default-source/document-library/product-brief/encase-endpoint-investigator-product-overview.pdf</a:t>
            </a:r>
          </a:p>
        </p:txBody>
      </p:sp>
    </p:spTree>
  </p:cSld>
  <p:clrMapOvr>
    <a:masterClrMapping/>
  </p:clrMapOvr>
</p:sld>
</file>

<file path=ppt/slides/slide3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Knowledge Check: Using Remote Network Acquisition Tools</a:t>
            </a:r>
          </a:p>
        </p:txBody>
      </p:sp>
      <p:sp>
        <p:nvSpPr>
          <p:cNvPr id="3" name="Content Placeholder 2"/>
          <p:cNvSpPr>
            <a:spLocks noGrp="1"/>
          </p:cNvSpPr>
          <p:nvPr>
            <p:ph idx="10" sz="quarter"/>
          </p:nvPr>
        </p:nvSpPr>
        <p:spPr/>
        <p:txBody>
          <a:bodyPr>
            <a:normAutofit/>
          </a:bodyPr>
          <a:lstStyle/>
          <a:p/>
          <a:p>
            <a:pPr>
              <a:defRPr b="1"/>
            </a:pPr>
            <a:r>
              <a:t>Which of the following is a significant drawback of using remote network acquisition tools in digital forensics?</a:t>
            </a:r>
          </a:p>
          <a:p>
            <a:pPr lvl="1"/>
            <a:r>
              <a:t>A) The requirement for advanced privileges to push agent applications to the remote system</a:t>
            </a:r>
          </a:p>
          <a:p>
            <a:pPr lvl="1"/>
            <a:r>
              <a:t>B) The necessity to manually intervene on the suspect's computer to initiate data copy</a:t>
            </a:r>
          </a:p>
          <a:p>
            <a:pPr lvl="1"/>
            <a:r>
              <a:t>C) The potential for antivirus and firewall tools to block remote access programs</a:t>
            </a:r>
          </a:p>
          <a:p>
            <a:pPr lvl="1"/>
            <a:r>
              <a:t>D) The inability to perform live acquisitions without physical access to the suspect's computer</a:t>
            </a:r>
          </a:p>
        </p:txBody>
      </p:sp>
      <p:sp>
        <p:nvSpPr>
          <p:cNvPr id="4" name="Text Placeholder 3"/>
          <p:cNvSpPr>
            <a:spLocks noGrp="1"/>
          </p:cNvSpPr>
          <p:nvPr>
            <p:ph type="body" idx="11" sz="quarter"/>
          </p:nvPr>
        </p:nvSpPr>
        <p:spPr/>
        <p:txBody>
          <a:bodyPr/>
          <a:lstStyle/>
          <a:p/>
          <a:p>
            <a:r>
              <a:t> Answer: C - Antivirus and firewall tools can block remote access programs, and suspects with administrator rights may install their own security tools that trigger alerts, making remote acquisition more challenging.</a:t>
            </a:r>
          </a:p>
        </p:txBody>
      </p:sp>
      <p:sp>
        <p:nvSpPr>
          <p:cNvPr id="5" name="Subtitle 4"/>
          <p:cNvSpPr>
            <a:spLocks noGrp="1"/>
          </p:cNvSpPr>
          <p:nvPr>
            <p:ph type="subTitle" idx="1"/>
          </p:nvPr>
        </p:nvSpPr>
        <p:spPr/>
        <p:txBody>
          <a:bodyPr/>
          <a:lstStyle/>
          <a:p>
            <a:r>
              <a:t>Let's Apply This!</a:t>
            </a:r>
          </a:p>
        </p:txBody>
      </p:sp>
    </p:spTree>
  </p:cSld>
  <p:clrMapOvr>
    <a:masterClrMapping/>
  </p:clrMapOvr>
</p:sld>
</file>

<file path=ppt/slides/slide3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Using Other Forensics Acquisition Tools</a:t>
            </a:r>
          </a:p>
        </p:txBody>
      </p:sp>
      <p:sp>
        <p:nvSpPr>
          <p:cNvPr id="3" name="Subtitle 2"/>
          <p:cNvSpPr>
            <a:spLocks noGrp="1"/>
          </p:cNvSpPr>
          <p:nvPr>
            <p:ph type="subTitle" idx="1"/>
          </p:nvPr>
        </p:nvSpPr>
        <p:spPr/>
        <p:txBody>
          <a:bodyPr/>
          <a:lstStyle/>
          <a:p>
            <a:r>
              <a:t>ASR Data SMART</a:t>
            </a:r>
          </a:p>
        </p:txBody>
      </p:sp>
      <p:sp>
        <p:nvSpPr>
          <p:cNvPr id="4" name="Content Placeholder 3"/>
          <p:cNvSpPr>
            <a:spLocks noGrp="1"/>
          </p:cNvSpPr>
          <p:nvPr>
            <p:ph idx="10" sz="quarter"/>
          </p:nvPr>
        </p:nvSpPr>
        <p:spPr/>
        <p:txBody>
          <a:bodyPr>
            <a:normAutofit/>
          </a:bodyPr>
          <a:lstStyle/>
          <a:p>
            <a:pPr>
              <a:defRPr sz="2200"/>
            </a:pPr>
            <a:r>
              <a:t>Creates image files of suspect drives</a:t>
            </a:r>
          </a:p>
          <a:p>
            <a:pPr>
              <a:defRPr sz="2200"/>
            </a:pPr>
            <a:r>
              <a:t>Supports proprietary or raw format images</a:t>
            </a:r>
          </a:p>
          <a:p>
            <a:pPr>
              <a:defRPr sz="2200"/>
            </a:pPr>
            <a:r>
              <a:t>Robust data reading of bad sectors</a:t>
            </a:r>
          </a:p>
          <a:p>
            <a:pPr>
              <a:defRPr sz="2200"/>
            </a:pPr>
            <a:r>
              <a:t>Mounts suspect drives in write-protected mode</a:t>
            </a:r>
          </a:p>
          <a:p>
            <a:pPr>
              <a:defRPr sz="2200"/>
            </a:pPr>
            <a:r>
              <a:t>Mounts target drives (including NTFS) in read/write mode</a:t>
            </a:r>
          </a:p>
          <a:p>
            <a:pPr>
              <a:defRPr sz="2200"/>
            </a:pPr>
            <a:r>
              <a:t>Optional compression schemes for faster acquisition or storage reduction</a:t>
            </a:r>
          </a:p>
        </p:txBody>
      </p:sp>
    </p:spTree>
  </p:cSld>
  <p:clrMapOvr>
    <a:masterClrMapping/>
  </p:clrMapOvr>
</p:sld>
</file>

<file path=ppt/slides/slide3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Using Other Forensics Acquisition Tools</a:t>
            </a:r>
          </a:p>
        </p:txBody>
      </p:sp>
      <p:sp>
        <p:nvSpPr>
          <p:cNvPr id="3" name="Subtitle 2"/>
          <p:cNvSpPr>
            <a:spLocks noGrp="1"/>
          </p:cNvSpPr>
          <p:nvPr>
            <p:ph type="subTitle" idx="1"/>
          </p:nvPr>
        </p:nvSpPr>
        <p:spPr/>
        <p:txBody>
          <a:bodyPr/>
          <a:lstStyle/>
          <a:p>
            <a:r>
              <a:t>Runtime Software</a:t>
            </a:r>
          </a:p>
        </p:txBody>
      </p:sp>
      <p:sp>
        <p:nvSpPr>
          <p:cNvPr id="4" name="Content Placeholder 3"/>
          <p:cNvSpPr>
            <a:spLocks noGrp="1"/>
          </p:cNvSpPr>
          <p:nvPr>
            <p:ph idx="10" sz="quarter"/>
          </p:nvPr>
        </p:nvSpPr>
        <p:spPr/>
        <p:txBody>
          <a:bodyPr>
            <a:normAutofit/>
          </a:bodyPr>
          <a:lstStyle/>
          <a:p>
            <a:pPr>
              <a:defRPr sz="1800"/>
            </a:pPr>
            <a:r>
              <a:t>Runtime Software and R-Tools Technologies are data recovery tools designed for RAID data recovery and forensics acquisition.</a:t>
            </a:r>
          </a:p>
          <a:p>
            <a:pPr>
              <a:defRPr sz="1800"/>
            </a:pPr>
            <a:r>
              <a:t>Key Features:</a:t>
            </a:r>
          </a:p>
          <a:p>
            <a:pPr>
              <a:defRPr sz="1800"/>
            </a:pPr>
            <a:r>
              <a:t>  - RAID Reconstructor: Copies RAID to raw format file for restoration on another RAID system; scans and corrects errors on the copied RAID.</a:t>
            </a:r>
          </a:p>
          <a:p>
            <a:pPr>
              <a:defRPr sz="1800"/>
            </a:pPr>
            <a:r>
              <a:t>  - R-Studio: Creates a virtual volume of RAID image file for repairs, which can then be restored to original RAID.</a:t>
            </a:r>
          </a:p>
          <a:p>
            <a:pPr>
              <a:defRPr sz="1800"/>
            </a:pPr>
            <a:r>
              <a:t>  - Supports RAID 0, RAID 5, and other RAID configurations.</a:t>
            </a:r>
          </a:p>
          <a:p>
            <a:pPr>
              <a:defRPr sz="1800"/>
            </a:pPr>
            <a:r>
              <a:t>  - Enables raw format acquisitions and repairs for broken RAID systems.</a:t>
            </a:r>
          </a:p>
          <a:p>
            <a:pPr>
              <a:defRPr sz="1800"/>
            </a:pPr>
            <a:r>
              <a:t>  - Allows segmentation of raw or compressed images for archiving.</a:t>
            </a:r>
          </a:p>
          <a:p>
            <a:pPr>
              <a:defRPr sz="1800"/>
            </a:pPr>
            <a:r>
              <a:t>  - Offers file system-specific tools (FAT/NTFS) for data acquisition.</a:t>
            </a:r>
          </a:p>
          <a:p>
            <a:pPr>
              <a:defRPr sz="1800"/>
            </a:pPr>
            <a:r>
              <a:t>  - Can access network drives for data recovery.</a:t>
            </a:r>
          </a:p>
          <a:p>
            <a:pPr>
              <a:defRPr sz="1800"/>
            </a:pPr>
            <a:r>
              <a:t>  - Provides compressed acquisition options to reduce target drive size requirements.</a:t>
            </a:r>
          </a:p>
        </p:txBody>
      </p:sp>
    </p:spTree>
  </p:cSld>
  <p:clrMapOvr>
    <a:masterClrMapping/>
  </p:clrMapOvr>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Understanding Storage Formats for Digital Evidence</a:t>
            </a:r>
          </a:p>
        </p:txBody>
      </p:sp>
      <p:sp>
        <p:nvSpPr>
          <p:cNvPr id="3" name="Subtitle 2"/>
          <p:cNvSpPr>
            <a:spLocks noGrp="1"/>
          </p:cNvSpPr>
          <p:nvPr>
            <p:ph type="subTitle" idx="1"/>
          </p:nvPr>
        </p:nvSpPr>
        <p:spPr/>
        <p:txBody>
          <a:bodyPr/>
          <a:lstStyle/>
          <a:p>
            <a:r>
              <a:t>Advanced Forensic Format</a:t>
            </a:r>
          </a:p>
        </p:txBody>
      </p:sp>
      <p:sp>
        <p:nvSpPr>
          <p:cNvPr id="4" name="Content Placeholder 3"/>
          <p:cNvSpPr>
            <a:spLocks noGrp="1"/>
          </p:cNvSpPr>
          <p:nvPr>
            <p:ph idx="10" sz="quarter"/>
          </p:nvPr>
        </p:nvSpPr>
        <p:spPr/>
        <p:txBody>
          <a:bodyPr>
            <a:normAutofit/>
          </a:bodyPr>
          <a:lstStyle/>
          <a:p>
            <a:pPr>
              <a:defRPr sz="1800"/>
            </a:pPr>
            <a:r>
              <a:t>Dr. Simson L. Garfinkel developed the open-source Advanced Forensic Format (AFF).</a:t>
            </a:r>
          </a:p>
          <a:p>
            <a:pPr>
              <a:defRPr sz="1800"/>
            </a:pPr>
            <a:r>
              <a:t>AFF is an open-source data acquisition format that stores image data and metadata.</a:t>
            </a:r>
          </a:p>
          <a:p>
            <a:pPr>
              <a:defRPr sz="1800"/>
            </a:pPr>
            <a:r>
              <a:t>File extensions include .afd for segmented image files and .afm for AFF metadata.</a:t>
            </a:r>
          </a:p>
          <a:p>
            <a:pPr>
              <a:defRPr sz="1800"/>
            </a:pPr>
            <a:r>
              <a:t>Design goals of AFF:</a:t>
            </a:r>
          </a:p>
          <a:p>
            <a:pPr>
              <a:defRPr sz="1800"/>
            </a:pPr>
            <a:r>
              <a:t>Capable of producing compressed or uncompressed image files</a:t>
            </a:r>
          </a:p>
          <a:p>
            <a:pPr>
              <a:defRPr sz="1800"/>
            </a:pPr>
            <a:r>
              <a:t>No size restriction for disk-to-image files</a:t>
            </a:r>
          </a:p>
          <a:p>
            <a:pPr>
              <a:defRPr sz="1800"/>
            </a:pPr>
            <a:r>
              <a:t>Space in the image file or segmented files for metadata</a:t>
            </a:r>
          </a:p>
          <a:p>
            <a:pPr>
              <a:defRPr sz="1800"/>
            </a:pPr>
            <a:r>
              <a:t>Simple design with extensibility</a:t>
            </a:r>
          </a:p>
          <a:p>
            <a:pPr>
              <a:defRPr sz="1800"/>
            </a:pPr>
            <a:r>
              <a:t>Open source for multiple computing platforms and OSs</a:t>
            </a:r>
          </a:p>
          <a:p>
            <a:pPr>
              <a:defRPr sz="1800"/>
            </a:pPr>
            <a:r>
              <a:t>Internal consistency checks for self-authentication</a:t>
            </a:r>
          </a:p>
          <a:p>
            <a:pPr>
              <a:defRPr sz="1800"/>
            </a:pPr>
            <a:r>
              <a:t>Digital forensics vendors have no implementation restrictions on this format due to its open-source nature.</a:t>
            </a:r>
          </a:p>
          <a:p>
            <a:pPr>
              <a:defRPr sz="1800"/>
            </a:pPr>
            <a:r>
              <a:t>For more information, see www.afflib.sourceforge.net and www.basistech.com/wp-content/uploads/datasheets/Digital-Forensics-Toolsets-EN.pdf.</a:t>
            </a:r>
          </a:p>
        </p:txBody>
      </p:sp>
    </p:spTree>
  </p:cSld>
  <p:clrMapOvr>
    <a:masterClrMapping/>
  </p:clrMapOvr>
</p:sld>
</file>

<file path=ppt/slides/slide4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Knowledge Check: Using Other Forensics Acquisition Tools</a:t>
            </a:r>
          </a:p>
        </p:txBody>
      </p:sp>
      <p:sp>
        <p:nvSpPr>
          <p:cNvPr id="3" name="Content Placeholder 2"/>
          <p:cNvSpPr>
            <a:spLocks noGrp="1"/>
          </p:cNvSpPr>
          <p:nvPr>
            <p:ph idx="10" sz="quarter"/>
          </p:nvPr>
        </p:nvSpPr>
        <p:spPr/>
        <p:txBody>
          <a:bodyPr>
            <a:normAutofit/>
          </a:bodyPr>
          <a:lstStyle/>
          <a:p/>
          <a:p>
            <a:pPr>
              <a:defRPr b="1"/>
            </a:pPr>
            <a:r>
              <a:t>Which of the following statements accurately reflects information from the provided text about commercial forensics acquisition tools?</a:t>
            </a:r>
          </a:p>
          <a:p>
            <a:pPr lvl="1"/>
            <a:r>
              <a:t>A) All commercial tools are equally priced for everyone.</a:t>
            </a:r>
          </a:p>
          <a:p>
            <a:pPr lvl="1"/>
            <a:r>
              <a:t>B) Law enforcement officers working in digital forensics can get discounted prices for some tools.</a:t>
            </a:r>
          </a:p>
          <a:p>
            <a:pPr lvl="1"/>
            <a:r>
              <a:t>C) The text only discusses open-source tools and not commercial ones.</a:t>
            </a:r>
          </a:p>
          <a:p>
            <a:pPr lvl="1"/>
            <a:r>
              <a:t>D) There are no discounts available for any commercial forensics tools.</a:t>
            </a:r>
          </a:p>
        </p:txBody>
      </p:sp>
      <p:sp>
        <p:nvSpPr>
          <p:cNvPr id="4" name="Text Placeholder 3"/>
          <p:cNvSpPr>
            <a:spLocks noGrp="1"/>
          </p:cNvSpPr>
          <p:nvPr>
            <p:ph type="body" idx="11" sz="quarter"/>
          </p:nvPr>
        </p:nvSpPr>
        <p:spPr/>
        <p:txBody>
          <a:bodyPr/>
          <a:lstStyle/>
          <a:p/>
          <a:p>
            <a:r>
              <a:t> Answer: B - The text explicitly mentions that prices for some tools are discounted for law enforcement officers working in digital forensics, making option B the correct answer.</a:t>
            </a:r>
          </a:p>
        </p:txBody>
      </p:sp>
      <p:sp>
        <p:nvSpPr>
          <p:cNvPr id="5" name="Subtitle 4"/>
          <p:cNvSpPr>
            <a:spLocks noGrp="1"/>
          </p:cNvSpPr>
          <p:nvPr>
            <p:ph type="subTitle" idx="1"/>
          </p:nvPr>
        </p:nvSpPr>
        <p:spPr/>
        <p:txBody>
          <a:bodyPr/>
          <a:lstStyle/>
          <a:p>
            <a:r>
              <a:t>Let's Apply This!</a:t>
            </a:r>
          </a:p>
        </p:txBody>
      </p:sp>
    </p:spTree>
  </p:cSld>
  <p:clrMapOvr>
    <a:masterClrMapping/>
  </p:clrMapOvr>
</p:sld>
</file>

<file path=ppt/slides/slide4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Summary &amp; Key Takeaways</a:t>
            </a:r>
          </a:p>
        </p:txBody>
      </p:sp>
      <p:sp>
        <p:nvSpPr>
          <p:cNvPr id="3" name="Content Placeholder 2"/>
          <p:cNvSpPr>
            <a:spLocks noGrp="1"/>
          </p:cNvSpPr>
          <p:nvPr>
            <p:ph idx="10" sz="quarter"/>
          </p:nvPr>
        </p:nvSpPr>
        <p:spPr/>
        <p:txBody>
          <a:bodyPr>
            <a:normAutofit/>
          </a:bodyPr>
          <a:lstStyle/>
          <a:p>
            <a:pPr/>
            <a:r>
              <a:t>Digital forensics requires precise acquisition methods, including tools like FTK, EnCase, and ProDiscover for capturing volatile data and creating secure, hash-integrity images.</a:t>
            </a:r>
          </a:p>
          <a:p>
            <a:pPr/>
            <a:r>
              <a:t>RAID systems demand specialized handling, with tools like Runtime Software and R-Tools enabling reconstruction, segmentation, and virtual volume creation for forensic analysis.</a:t>
            </a:r>
          </a:p>
          <a:p>
            <a:pPr/>
            <a:r>
              <a:t>Remote acquisition tools face challenges like antivirus/firewall interference but offer critical capabilities for incident response and live system analysis through secure protocols.</a:t>
            </a:r>
          </a:p>
          <a:p>
            <a:pPr/>
            <a:r>
              <a:t>Commercial tools often provide discounts for law enforcement, and open-source alternatives like ASR Data SMART offer flexibility for RAID recovery and data acquisition.</a:t>
            </a:r>
          </a:p>
          <a:p>
            <a:pPr/>
            <a:r>
              <a:t>Effective forensics workflows balance speed, security, and scalability, leveraging both local and remote acquisition strategies to meet investigative needs.</a:t>
            </a:r>
          </a:p>
        </p:txBody>
      </p:sp>
    </p:spTree>
  </p:cSld>
  <p:clrMapOvr>
    <a:masterClrMapping/>
  </p:clrMapOvr>
</p:sld>
</file>

<file path=ppt/slides/slide4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Questions?</a:t>
            </a:r>
          </a:p>
        </p:txBody>
      </p:sp>
    </p:spTree>
  </p:cSld>
  <p:clrMapOvr>
    <a:masterClrMapping/>
  </p:clrMapOvr>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Knowledge Check: Understanding Storage Formats for Digital Evidence</a:t>
            </a:r>
          </a:p>
        </p:txBody>
      </p:sp>
      <p:sp>
        <p:nvSpPr>
          <p:cNvPr id="3" name="Content Placeholder 2"/>
          <p:cNvSpPr>
            <a:spLocks noGrp="1"/>
          </p:cNvSpPr>
          <p:nvPr>
            <p:ph idx="10" sz="quarter"/>
          </p:nvPr>
        </p:nvSpPr>
        <p:spPr/>
        <p:txBody>
          <a:bodyPr>
            <a:normAutofit/>
          </a:bodyPr>
          <a:lstStyle/>
          <a:p/>
          <a:p>
            <a:pPr>
              <a:defRPr b="1"/>
            </a:pPr>
            <a:r>
              <a:t>Which of the following statements accurately describes the Advanced Forensic Format (AFF)?</a:t>
            </a:r>
          </a:p>
          <a:p>
            <a:pPr lvl="1"/>
            <a:r>
              <a:t>A) It is a proprietary format exclusively used by one vendor.</a:t>
            </a:r>
          </a:p>
          <a:p>
            <a:pPr lvl="1"/>
            <a:r>
              <a:t>B) It is an open-source format that is gaining recognition among forensic examiners.</a:t>
            </a:r>
          </a:p>
          <a:p>
            <a:pPr lvl="1"/>
            <a:r>
              <a:t>C) It is a deprecated format no longer supported by any forensic tools.</a:t>
            </a:r>
          </a:p>
          <a:p>
            <a:pPr lvl="1"/>
            <a:r>
              <a:t>D) It is a format that only supports read-only access to digital evidence.</a:t>
            </a:r>
          </a:p>
        </p:txBody>
      </p:sp>
      <p:sp>
        <p:nvSpPr>
          <p:cNvPr id="4" name="Text Placeholder 3"/>
          <p:cNvSpPr>
            <a:spLocks noGrp="1"/>
          </p:cNvSpPr>
          <p:nvPr>
            <p:ph type="body" idx="11" sz="quarter"/>
          </p:nvPr>
        </p:nvSpPr>
        <p:spPr/>
        <p:txBody>
          <a:bodyPr/>
          <a:lstStyle/>
          <a:p/>
          <a:p>
            <a:r>
              <a:t> Answer: B - The Advanced Forensic Format (AFF) is an open-source format that is gaining recognition from some forensic examiners, as mentioned in the text.</a:t>
            </a:r>
          </a:p>
        </p:txBody>
      </p:sp>
      <p:sp>
        <p:nvSpPr>
          <p:cNvPr id="5" name="Subtitle 4"/>
          <p:cNvSpPr>
            <a:spLocks noGrp="1"/>
          </p:cNvSpPr>
          <p:nvPr>
            <p:ph type="subTitle" idx="1"/>
          </p:nvPr>
        </p:nvSpPr>
        <p:spPr/>
        <p:txBody>
          <a:bodyPr/>
          <a:lstStyle/>
          <a:p>
            <a:r>
              <a:t>Let's Apply This!</a:t>
            </a:r>
          </a:p>
        </p:txBody>
      </p:sp>
    </p:spTree>
  </p:cSld>
  <p:clrMapOvr>
    <a:masterClrMapping/>
  </p:clrMapOvr>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Determining the Best Acquisition Method</a:t>
            </a:r>
          </a:p>
        </p:txBody>
      </p:sp>
      <p:sp>
        <p:nvSpPr>
          <p:cNvPr id="3" name="Content Placeholder 2"/>
          <p:cNvSpPr>
            <a:spLocks noGrp="1"/>
          </p:cNvSpPr>
          <p:nvPr>
            <p:ph idx="10" sz="quarter"/>
          </p:nvPr>
        </p:nvSpPr>
        <p:spPr/>
        <p:txBody>
          <a:bodyPr>
            <a:normAutofit/>
          </a:bodyPr>
          <a:lstStyle/>
          <a:p>
            <a:pPr>
              <a:defRPr sz="2000"/>
            </a:pPr>
            <a:r>
              <a:t>Static Acquisition: Used when a suspect drive is write-protected and cannot be altered. It is repeatable and preferred for digital evidence collection.</a:t>
            </a:r>
          </a:p>
          <a:p>
            <a:pPr>
              <a:defRPr sz="2000"/>
            </a:pPr>
            <a:r>
              <a:t>Live Acquisition: Used when the suspect computer cannot be shut down. Captured data may be altered as the OS continuously changes data, making it non-repeatable.</a:t>
            </a:r>
          </a:p>
          <a:p>
            <a:pPr>
              <a:defRPr sz="2000"/>
            </a:pPr>
            <a:r>
              <a:t>Static acquisition is preferred for seized computers during police raids. Live acquisition is used when the computer is powered on and logged in by the suspect.</a:t>
            </a:r>
          </a:p>
          <a:p>
            <a:pPr>
              <a:defRPr sz="2000"/>
            </a:pPr>
            <a:r>
              <a:t>Static acquisition is preferred for digital evidence, but has limitations with encrypted drives or network-accessible computers.</a:t>
            </a:r>
          </a:p>
          <a:p>
            <a:pPr>
              <a:defRPr sz="2000"/>
            </a:pPr>
            <a:r>
              <a:t>Solutions like Elcomsoft Forensic Disk Decryptor can help decrypt encrypted drives.</a:t>
            </a:r>
          </a:p>
        </p:txBody>
      </p:sp>
    </p:spTree>
  </p:cSld>
  <p:clrMapOvr>
    <a:masterClrMapping/>
  </p:clrMapOvr>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Determining the Best Acquisition Method</a:t>
            </a:r>
          </a:p>
        </p:txBody>
      </p:sp>
      <p:sp>
        <p:nvSpPr>
          <p:cNvPr id="3" name="Content Placeholder 2"/>
          <p:cNvSpPr>
            <a:spLocks noGrp="1"/>
          </p:cNvSpPr>
          <p:nvPr>
            <p:ph idx="10" sz="quarter"/>
          </p:nvPr>
        </p:nvSpPr>
        <p:spPr/>
        <p:txBody>
          <a:bodyPr>
            <a:normAutofit/>
          </a:bodyPr>
          <a:lstStyle/>
          <a:p>
            <a:pPr>
              <a:defRPr sz="1800"/>
            </a:pPr>
            <a:r>
              <a:t>Disk-to-image file: Most common method, creates bit-for-bit copies, allows flexibility for analysis. Can be read by commercial forensics tools. GUI programs save time and resources.</a:t>
            </a:r>
          </a:p>
          <a:p>
            <a:pPr>
              <a:defRPr sz="1800"/>
            </a:pPr>
            <a:r>
              <a:t>Disk-to-disk copy: Used when creating disk-to-image files is not feasible, especially with older drives. Adjusts target disk geometry to match original drive. Tools include EnCase and X-Ways Forensics.</a:t>
            </a:r>
          </a:p>
          <a:p>
            <a:pPr>
              <a:defRPr sz="1800"/>
            </a:pPr>
            <a:r>
              <a:t>Logical acquisition: Captures specific files of interest (e.g., Outlook .pst files) or specific records from large systems. Preferred for large data storage systems and e-discovery.</a:t>
            </a:r>
          </a:p>
          <a:p>
            <a:pPr>
              <a:defRPr sz="1800"/>
            </a:pPr>
            <a:r>
              <a:t>Sparse acquisition: Captures specific files and fragments of unallocated data. Used when examining the entire drive is not necessary. Example: e-mail investigations requiring only specific file types.</a:t>
            </a:r>
          </a:p>
          <a:p>
            <a:pPr>
              <a:defRPr sz="1800"/>
            </a:pPr>
            <a:r>
              <a:t>Considerations: Size of source disk, ability to retain source disk, time constraints, and location of evidence. Use lossless compression to reduce target drive size when possible.</a:t>
            </a:r>
          </a:p>
          <a:p>
            <a:pPr>
              <a:defRPr sz="1800"/>
            </a:pPr>
            <a:r>
              <a:t>Hash verification: Perform MD5 or SHA-1 hashes before and after compression to ensure data integrity. Use multiple algorithms for added reliability.</a:t>
            </a:r>
          </a:p>
        </p:txBody>
      </p:sp>
    </p:spTree>
  </p:cSld>
  <p:clrMapOvr>
    <a:masterClrMapping/>
  </p:clrMapOvr>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Knowledge Check: Determining the Best Acquisition Method</a:t>
            </a:r>
          </a:p>
        </p:txBody>
      </p:sp>
      <p:sp>
        <p:nvSpPr>
          <p:cNvPr id="3" name="Content Placeholder 2"/>
          <p:cNvSpPr>
            <a:spLocks noGrp="1"/>
          </p:cNvSpPr>
          <p:nvPr>
            <p:ph idx="10" sz="quarter"/>
          </p:nvPr>
        </p:nvSpPr>
        <p:spPr/>
        <p:txBody>
          <a:bodyPr>
            <a:normAutofit/>
          </a:bodyPr>
          <a:lstStyle/>
          <a:p/>
          <a:p>
            <a:pPr>
              <a:defRPr b="1"/>
            </a:pPr>
            <a:r>
              <a:t>Which acquisition method is most appropriate when you need to collect only specific files (e.g., Outlook .pst files) and do not require examining the entire drive?</a:t>
            </a:r>
          </a:p>
          <a:p>
            <a:pPr lvl="1"/>
            <a:r>
              <a:t>A) Disk-to-image file</a:t>
            </a:r>
          </a:p>
          <a:p>
            <a:pPr lvl="1"/>
            <a:r>
              <a:t>B) Disk-to-disk copy</a:t>
            </a:r>
          </a:p>
          <a:p>
            <a:pPr lvl="1"/>
            <a:r>
              <a:t>C) Logical acquisition</a:t>
            </a:r>
          </a:p>
          <a:p>
            <a:pPr lvl="1"/>
            <a:r>
              <a:t>D) Sparse acquisition</a:t>
            </a:r>
          </a:p>
        </p:txBody>
      </p:sp>
      <p:sp>
        <p:nvSpPr>
          <p:cNvPr id="4" name="Text Placeholder 3"/>
          <p:cNvSpPr>
            <a:spLocks noGrp="1"/>
          </p:cNvSpPr>
          <p:nvPr>
            <p:ph type="body" idx="11" sz="quarter"/>
          </p:nvPr>
        </p:nvSpPr>
        <p:spPr/>
        <p:txBody>
          <a:bodyPr/>
          <a:lstStyle/>
          <a:p/>
          <a:p>
            <a:r>
              <a:t> Answer: C - Logical acquisition is designed to capture only specific files of interest, such as Outlook .pst files, without copying the entire drive. This method is efficient for large drives where only certain data is needed.</a:t>
            </a:r>
          </a:p>
        </p:txBody>
      </p:sp>
      <p:sp>
        <p:nvSpPr>
          <p:cNvPr id="5" name="Subtitle 4"/>
          <p:cNvSpPr>
            <a:spLocks noGrp="1"/>
          </p:cNvSpPr>
          <p:nvPr>
            <p:ph type="subTitle" idx="1"/>
          </p:nvPr>
        </p:nvSpPr>
        <p:spPr/>
        <p:txBody>
          <a:bodyPr/>
          <a:lstStyle/>
          <a:p>
            <a:r>
              <a:t>Let's Apply This!</a:t>
            </a:r>
          </a:p>
        </p:txBody>
      </p:sp>
    </p:spTree>
  </p:cSld>
  <p:clrMapOvr>
    <a:masterClrMapping/>
  </p:clrMapOvr>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Contingency Planning for Image Acquisitions</a:t>
            </a:r>
          </a:p>
        </p:txBody>
      </p:sp>
      <p:sp>
        <p:nvSpPr>
          <p:cNvPr id="3" name="Content Placeholder 2"/>
          <p:cNvSpPr>
            <a:spLocks noGrp="1"/>
          </p:cNvSpPr>
          <p:nvPr>
            <p:ph idx="10" sz="quarter"/>
          </p:nvPr>
        </p:nvSpPr>
        <p:spPr/>
        <p:txBody>
          <a:bodyPr>
            <a:normAutofit/>
          </a:bodyPr>
          <a:lstStyle/>
          <a:p>
            <a:pPr>
              <a:defRPr sz="1800"/>
            </a:pPr>
            <a:r>
              <a:t>Create at least two images of digital evidence to minimize risk of failure.</a:t>
            </a:r>
          </a:p>
          <a:p>
            <a:pPr>
              <a:defRPr sz="1800"/>
            </a:pPr>
            <a:r>
              <a:t>Use different imaging tools (e.g., FTK Imager Lite and X-Ways Forensics) for cross-verification of data integrity.</a:t>
            </a:r>
          </a:p>
          <a:p>
            <a:pPr>
              <a:defRPr sz="1800"/>
            </a:pPr>
            <a:r>
              <a:t>For critical investigations, duplicate images using the same tool but with different compression settings.</a:t>
            </a:r>
          </a:p>
          <a:p>
            <a:pPr>
              <a:defRPr sz="1800"/>
            </a:pPr>
            <a:r>
              <a:t>Verify if acquisition tools can access the host protected area (HPA) of a disk drive.</a:t>
            </a:r>
          </a:p>
          <a:p>
            <a:pPr>
              <a:defRPr sz="1800"/>
            </a:pPr>
            <a:r>
              <a:t>Use hardware tools with write-blockers (e.g., Image MASSter Solo) for HPA access.</a:t>
            </a:r>
          </a:p>
          <a:p>
            <a:pPr>
              <a:defRPr sz="1800"/>
            </a:pPr>
            <a:r>
              <a:t>Prepare for encrypted drives by understanding decryption processes and tools like Elcomsoft Forensic Disk Decryptor.</a:t>
            </a:r>
          </a:p>
          <a:p>
            <a:pPr>
              <a:defRPr sz="1800"/>
            </a:pPr>
            <a:r>
              <a:t>Be aware of challenges with decryption keys in criminal investigations where suspects may withhold cooperation.</a:t>
            </a:r>
          </a:p>
          <a:p>
            <a:pPr>
              <a:defRPr sz="1800"/>
            </a:pPr>
            <a:r>
              <a:t>Consider RAM-based password recovery techniques for encrypted data (e.g., Princeton University research).</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xcelsia Template" id="{40AD64EE-3C1D-B849-AA3C-FEAFBBF9A343}" vid="{837EBA87-D38D-494D-AF7C-3914FB9ACEC9}"/>
    </a:ext>
  </a:extLst>
</a:theme>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xcelsia Template" id="{40AD64EE-3C1D-B849-AA3C-FEAFBBF9A343}" vid="{837EBA87-D38D-494D-AF7C-3914FB9ACEC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d70a4a66-c4ba-45c2-9d8f-2bae85b085c4"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382D91C1503B3F49ADBA5A0469C768B1" ma:contentTypeVersion="10" ma:contentTypeDescription="Create a new document." ma:contentTypeScope="" ma:versionID="4003135b0ad4dd7240eff878933935bc">
  <xsd:schema xmlns:xsd="http://www.w3.org/2001/XMLSchema" xmlns:xs="http://www.w3.org/2001/XMLSchema" xmlns:p="http://schemas.microsoft.com/office/2006/metadata/properties" xmlns:ns3="d70a4a66-c4ba-45c2-9d8f-2bae85b085c4" targetNamespace="http://schemas.microsoft.com/office/2006/metadata/properties" ma:root="true" ma:fieldsID="56cfdfd0dfb13ab7d1ee7ce1235884dc" ns3:_="">
    <xsd:import namespace="d70a4a66-c4ba-45c2-9d8f-2bae85b085c4"/>
    <xsd:element name="properties">
      <xsd:complexType>
        <xsd:sequence>
          <xsd:element name="documentManagement">
            <xsd:complexType>
              <xsd:all>
                <xsd:element ref="ns3:MediaServiceDateTaken" minOccurs="0"/>
                <xsd:element ref="ns3:_activity" minOccurs="0"/>
                <xsd:element ref="ns3:MediaServiceMetadata" minOccurs="0"/>
                <xsd:element ref="ns3:MediaServiceFastMetadata" minOccurs="0"/>
                <xsd:element ref="ns3:MediaServiceSearchProperties" minOccurs="0"/>
                <xsd:element ref="ns3:MediaServiceObjectDetectorVersions" minOccurs="0"/>
                <xsd:element ref="ns3:MediaServiceSystemTags" minOccurs="0"/>
                <xsd:element ref="ns3:MediaServiceGenerationTime" minOccurs="0"/>
                <xsd:element ref="ns3:MediaServiceEventHashCode"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70a4a66-c4ba-45c2-9d8f-2bae85b085c4" elementFormDefault="qualified">
    <xsd:import namespace="http://schemas.microsoft.com/office/2006/documentManagement/types"/>
    <xsd:import namespace="http://schemas.microsoft.com/office/infopath/2007/PartnerControls"/>
    <xsd:element name="MediaServiceDateTaken" ma:index="8" nillable="true" ma:displayName="MediaServiceDateTaken" ma:hidden="true" ma:indexed="true" ma:internalName="MediaServiceDateTaken" ma:readOnly="true">
      <xsd:simpleType>
        <xsd:restriction base="dms:Text"/>
      </xsd:simpleType>
    </xsd:element>
    <xsd:element name="_activity" ma:index="9" nillable="true" ma:displayName="_activity" ma:hidden="true" ma:internalName="_activity">
      <xsd:simpleType>
        <xsd:restriction base="dms:Note"/>
      </xsd:simpleType>
    </xsd:element>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SearchProperties" ma:index="12" nillable="true" ma:displayName="MediaServiceSearchProperties" ma:hidden="true" ma:internalName="MediaServiceSearchProperties" ma:readOnly="true">
      <xsd:simpleType>
        <xsd:restriction base="dms:Note"/>
      </xsd:simpleType>
    </xsd:element>
    <xsd:element name="MediaServiceObjectDetectorVersions" ma:index="13" nillable="true" ma:displayName="MediaServiceObjectDetectorVersions" ma:hidden="true" ma:indexed="true" ma:internalName="MediaServiceObjectDetectorVersions" ma:readOnly="true">
      <xsd:simpleType>
        <xsd:restriction base="dms:Text"/>
      </xsd:simpleType>
    </xsd:element>
    <xsd:element name="MediaServiceSystemTags" ma:index="14" nillable="true" ma:displayName="MediaServiceSystemTags" ma:hidden="true" ma:internalName="MediaServiceSystemTags" ma:readOnly="true">
      <xsd:simpleType>
        <xsd:restriction base="dms:Note"/>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AEA402B-7E77-4C20-94B3-A36F5A583CFD}">
  <ds:schemaRefs>
    <ds:schemaRef ds:uri="http://purl.org/dc/elements/1.1/"/>
    <ds:schemaRef ds:uri="http://schemas.microsoft.com/office/infopath/2007/PartnerControls"/>
    <ds:schemaRef ds:uri="http://purl.org/dc/dcmitype/"/>
    <ds:schemaRef ds:uri="http://purl.org/dc/terms/"/>
    <ds:schemaRef ds:uri="http://schemas.microsoft.com/office/2006/documentManagement/types"/>
    <ds:schemaRef ds:uri="http://schemas.openxmlformats.org/package/2006/metadata/core-properties"/>
    <ds:schemaRef ds:uri="d70a4a66-c4ba-45c2-9d8f-2bae85b085c4"/>
    <ds:schemaRef ds:uri="http://schemas.microsoft.com/office/2006/metadata/properties"/>
    <ds:schemaRef ds:uri="http://www.w3.org/XML/1998/namespace"/>
  </ds:schemaRefs>
</ds:datastoreItem>
</file>

<file path=customXml/itemProps2.xml><?xml version="1.0" encoding="utf-8"?>
<ds:datastoreItem xmlns:ds="http://schemas.openxmlformats.org/officeDocument/2006/customXml" ds:itemID="{186AEA09-3B02-43DF-8374-7DAD729EB34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70a4a66-c4ba-45c2-9d8f-2bae85b085c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9B08D1E9-2934-4233-93BE-02D08DE5F8C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260</TotalTime>
  <Words>0</Words>
  <Application>Microsoft Office PowerPoint</Application>
  <PresentationFormat>Widescreen</PresentationFormat>
  <Paragraphs>0</Paragraphs>
  <Slides>0</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0</vt:i4>
      </vt:variant>
    </vt:vector>
  </HeadingPairs>
  <TitlesOfParts>
    <vt:vector size="4" baseType="lpstr">
      <vt:lpstr>Aptos</vt:lpstr>
      <vt:lpstr>Arial</vt:lpstr>
      <vt:lpstr>Calibri</vt:lpstr>
      <vt:lpstr>Office Theme</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Johan Sebastian Ramirez Vallejo</dc:creator>
  <cp:keywords/>
  <dc:description/>
  <cp:lastModifiedBy>Johan Sebastian Ramirez Vallejo</cp:lastModifiedBy>
  <cp:revision>73</cp:revision>
  <cp:lastPrinted>2024-03-07T22:50:54Z</cp:lastPrinted>
  <dcterms:created xsi:type="dcterms:W3CDTF">2025-07-12T04:25:30Z</dcterms:created>
  <dcterms:modified xsi:type="dcterms:W3CDTF">2025-07-13T16:03:54Z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0x010100382D91C1503B3F49ADBA5A0469C768B1</vt:lpwstr>
  </property>
</Properties>
</file>